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43500" cy="91440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D24"/>
    <a:srgbClr val="BFDDE8"/>
    <a:srgbClr val="C0DFE8"/>
    <a:srgbClr val="381D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94660"/>
  </p:normalViewPr>
  <p:slideViewPr>
    <p:cSldViewPr snapToGrid="0">
      <p:cViewPr>
        <p:scale>
          <a:sx n="150" d="100"/>
          <a:sy n="150" d="100"/>
        </p:scale>
        <p:origin x="-1314" y="-72"/>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763" y="1496484"/>
            <a:ext cx="4371975" cy="3183467"/>
          </a:xfrm>
        </p:spPr>
        <p:txBody>
          <a:bodyPr anchor="b"/>
          <a:lstStyle>
            <a:lvl1pPr algn="ctr">
              <a:defRPr sz="3375"/>
            </a:lvl1pPr>
          </a:lstStyle>
          <a:p>
            <a:r>
              <a:rPr lang="pt-BR"/>
              <a:t>Clique para editar o título Mestre</a:t>
            </a:r>
            <a:endParaRPr lang="en-US" dirty="0"/>
          </a:p>
        </p:txBody>
      </p:sp>
      <p:sp>
        <p:nvSpPr>
          <p:cNvPr id="3" name="Subtitle 2"/>
          <p:cNvSpPr>
            <a:spLocks noGrp="1"/>
          </p:cNvSpPr>
          <p:nvPr>
            <p:ph type="subTitle" idx="1"/>
          </p:nvPr>
        </p:nvSpPr>
        <p:spPr>
          <a:xfrm>
            <a:off x="642938" y="4802717"/>
            <a:ext cx="3857625"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0E51C7C-CEA3-4CAA-BE4B-344879E7C377}" type="datetimeFigureOut">
              <a:rPr lang="de-DE" smtClean="0"/>
              <a:t>02.10.2023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421665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0E51C7C-CEA3-4CAA-BE4B-344879E7C377}" type="datetimeFigureOut">
              <a:rPr lang="de-DE" smtClean="0"/>
              <a:t>02.10.2023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36264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818" y="486834"/>
            <a:ext cx="1109067" cy="77491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3616" y="486834"/>
            <a:ext cx="3262908" cy="77491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0E51C7C-CEA3-4CAA-BE4B-344879E7C377}" type="datetimeFigureOut">
              <a:rPr lang="de-DE" smtClean="0"/>
              <a:t>02.10.2023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206883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0E51C7C-CEA3-4CAA-BE4B-344879E7C377}" type="datetimeFigureOut">
              <a:rPr lang="de-DE" smtClean="0"/>
              <a:t>02.10.2023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219301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50937" y="2279653"/>
            <a:ext cx="4436269" cy="3803649"/>
          </a:xfrm>
        </p:spPr>
        <p:txBody>
          <a:bodyPr anchor="b"/>
          <a:lstStyle>
            <a:lvl1pPr>
              <a:defRPr sz="3375"/>
            </a:lvl1pPr>
          </a:lstStyle>
          <a:p>
            <a:r>
              <a:rPr lang="pt-BR"/>
              <a:t>Clique para editar o título Mestre</a:t>
            </a:r>
            <a:endParaRPr lang="en-US" dirty="0"/>
          </a:p>
        </p:txBody>
      </p:sp>
      <p:sp>
        <p:nvSpPr>
          <p:cNvPr id="3" name="Text Placeholder 2"/>
          <p:cNvSpPr>
            <a:spLocks noGrp="1"/>
          </p:cNvSpPr>
          <p:nvPr>
            <p:ph type="body" idx="1"/>
          </p:nvPr>
        </p:nvSpPr>
        <p:spPr>
          <a:xfrm>
            <a:off x="350937" y="6119286"/>
            <a:ext cx="4436269" cy="200024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0E51C7C-CEA3-4CAA-BE4B-344879E7C377}" type="datetimeFigureOut">
              <a:rPr lang="de-DE" smtClean="0"/>
              <a:t>02.10.2023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18145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3615" y="2434167"/>
            <a:ext cx="2185988" cy="5801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603897" y="2434167"/>
            <a:ext cx="2185988" cy="5801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0E51C7C-CEA3-4CAA-BE4B-344879E7C377}" type="datetimeFigureOut">
              <a:rPr lang="de-DE" smtClean="0"/>
              <a:t>02.10.2023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67758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4285" y="486836"/>
            <a:ext cx="4436269" cy="176741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4286" y="2241551"/>
            <a:ext cx="2175941"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pt-BR"/>
              <a:t>Clique para editar os estilos de texto Mestres</a:t>
            </a:r>
          </a:p>
        </p:txBody>
      </p:sp>
      <p:sp>
        <p:nvSpPr>
          <p:cNvPr id="4" name="Content Placeholder 3"/>
          <p:cNvSpPr>
            <a:spLocks noGrp="1"/>
          </p:cNvSpPr>
          <p:nvPr>
            <p:ph sz="half" idx="2"/>
          </p:nvPr>
        </p:nvSpPr>
        <p:spPr>
          <a:xfrm>
            <a:off x="354286" y="3340100"/>
            <a:ext cx="2175941" cy="4912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603897" y="2241551"/>
            <a:ext cx="2186657"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pt-BR"/>
              <a:t>Clique para editar os estilos de texto Mestres</a:t>
            </a:r>
          </a:p>
        </p:txBody>
      </p:sp>
      <p:sp>
        <p:nvSpPr>
          <p:cNvPr id="6" name="Content Placeholder 5"/>
          <p:cNvSpPr>
            <a:spLocks noGrp="1"/>
          </p:cNvSpPr>
          <p:nvPr>
            <p:ph sz="quarter" idx="4"/>
          </p:nvPr>
        </p:nvSpPr>
        <p:spPr>
          <a:xfrm>
            <a:off x="2603897" y="3340100"/>
            <a:ext cx="2186657" cy="4912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0E51C7C-CEA3-4CAA-BE4B-344879E7C377}" type="datetimeFigureOut">
              <a:rPr lang="de-DE" smtClean="0"/>
              <a:t>02.10.2023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151144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0E51C7C-CEA3-4CAA-BE4B-344879E7C377}" type="datetimeFigureOut">
              <a:rPr lang="de-DE" smtClean="0"/>
              <a:t>02.10.2023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133244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51C7C-CEA3-4CAA-BE4B-344879E7C377}" type="datetimeFigureOut">
              <a:rPr lang="de-DE" smtClean="0"/>
              <a:t>02.10.2023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136691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pt-BR"/>
              <a:t>Clique para editar o título Mestre</a:t>
            </a:r>
            <a:endParaRPr lang="en-US" dirty="0"/>
          </a:p>
        </p:txBody>
      </p:sp>
      <p:sp>
        <p:nvSpPr>
          <p:cNvPr id="3" name="Content Placeholder 2"/>
          <p:cNvSpPr>
            <a:spLocks noGrp="1"/>
          </p:cNvSpPr>
          <p:nvPr>
            <p:ph idx="1"/>
          </p:nvPr>
        </p:nvSpPr>
        <p:spPr>
          <a:xfrm>
            <a:off x="2186657" y="1316569"/>
            <a:ext cx="2603897"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0E51C7C-CEA3-4CAA-BE4B-344879E7C377}" type="datetimeFigureOut">
              <a:rPr lang="de-DE" smtClean="0"/>
              <a:t>02.10.2023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88456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86657" y="1316569"/>
            <a:ext cx="2603897"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pt-BR"/>
              <a:t>Clique no ícone para adicionar uma imagem</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0E51C7C-CEA3-4CAA-BE4B-344879E7C377}" type="datetimeFigureOut">
              <a:rPr lang="de-DE" smtClean="0"/>
              <a:t>02.10.2023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54FE2FE-B55E-4328-8F5C-2CEB8781A47B}" type="slidenum">
              <a:rPr lang="de-DE" smtClean="0"/>
              <a:t>‹nº›</a:t>
            </a:fld>
            <a:endParaRPr lang="de-DE"/>
          </a:p>
        </p:txBody>
      </p:sp>
    </p:spTree>
    <p:extLst>
      <p:ext uri="{BB962C8B-B14F-4D97-AF65-F5344CB8AC3E}">
        <p14:creationId xmlns:p14="http://schemas.microsoft.com/office/powerpoint/2010/main" val="3164247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616" y="486836"/>
            <a:ext cx="4436269" cy="176741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3616" y="2434167"/>
            <a:ext cx="4436269" cy="580178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3615" y="8475136"/>
            <a:ext cx="1157288"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F0E51C7C-CEA3-4CAA-BE4B-344879E7C377}" type="datetimeFigureOut">
              <a:rPr lang="de-DE" smtClean="0"/>
              <a:t>02.10.2023</a:t>
            </a:fld>
            <a:endParaRPr lang="de-DE"/>
          </a:p>
        </p:txBody>
      </p:sp>
      <p:sp>
        <p:nvSpPr>
          <p:cNvPr id="5" name="Footer Placeholder 4"/>
          <p:cNvSpPr>
            <a:spLocks noGrp="1"/>
          </p:cNvSpPr>
          <p:nvPr>
            <p:ph type="ftr" sz="quarter" idx="3"/>
          </p:nvPr>
        </p:nvSpPr>
        <p:spPr>
          <a:xfrm>
            <a:off x="1703785" y="8475136"/>
            <a:ext cx="1735931"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3632597" y="8475136"/>
            <a:ext cx="1157288"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54FE2FE-B55E-4328-8F5C-2CEB8781A47B}" type="slidenum">
              <a:rPr lang="de-DE" smtClean="0"/>
              <a:t>‹nº›</a:t>
            </a:fld>
            <a:endParaRPr lang="de-DE"/>
          </a:p>
        </p:txBody>
      </p:sp>
    </p:spTree>
    <p:extLst>
      <p:ext uri="{BB962C8B-B14F-4D97-AF65-F5344CB8AC3E}">
        <p14:creationId xmlns:p14="http://schemas.microsoft.com/office/powerpoint/2010/main" val="2491066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4">
            <a:extLst>
              <a:ext uri="{FF2B5EF4-FFF2-40B4-BE49-F238E27FC236}">
                <a16:creationId xmlns="" xmlns:a16="http://schemas.microsoft.com/office/drawing/2014/main" id="{98FA188B-E29E-3D4E-B97A-6159FE92ECBA}"/>
              </a:ext>
            </a:extLst>
          </p:cNvPr>
          <p:cNvSpPr txBox="1">
            <a:spLocks noChangeArrowheads="1"/>
          </p:cNvSpPr>
          <p:nvPr/>
        </p:nvSpPr>
        <p:spPr bwMode="auto">
          <a:xfrm>
            <a:off x="12362" y="1546646"/>
            <a:ext cx="5143500" cy="41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40183" tIns="29542" rIns="40183" bIns="2009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5pPr>
            <a:lvl6pPr marL="27924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6pPr>
            <a:lvl7pPr marL="32496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7pPr>
            <a:lvl8pPr marL="37068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8pPr>
            <a:lvl9pPr marL="41640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9pPr>
          </a:lstStyle>
          <a:p>
            <a:pPr algn="ctr" eaLnBrk="1">
              <a:buSzTx/>
            </a:pPr>
            <a:r>
              <a:rPr lang="pt-BR" altLang="pt-BR" sz="1200" dirty="0" smtClean="0">
                <a:solidFill>
                  <a:srgbClr val="000000"/>
                </a:solidFill>
                <a:latin typeface="Times New Roman" panose="02020603050405020304" pitchFamily="18" charset="0"/>
                <a:ea typeface="WenQuanYi Micro Hei" charset="0"/>
                <a:cs typeface="Times New Roman" panose="02020603050405020304" pitchFamily="18" charset="0"/>
              </a:rPr>
              <a:t>Autor X, Autor Y, Autor Z, Autor W, Autor H </a:t>
            </a:r>
            <a:endParaRPr lang="pt-BR" altLang="pt-BR" sz="120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buSzTx/>
            </a:pPr>
            <a:endParaRPr lang="pt-BR" altLang="pt-BR" sz="100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endParaRPr lang="pt-BR" altLang="pt-BR" sz="100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endParaRPr lang="pt-BR" altLang="pt-BR" sz="100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buSzTx/>
            </a:pPr>
            <a:endParaRPr lang="pt-BR" altLang="pt-BR" sz="118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buSzTx/>
            </a:pPr>
            <a:endParaRPr lang="pt-BR" altLang="pt-BR" sz="1180" dirty="0">
              <a:solidFill>
                <a:srgbClr val="000000"/>
              </a:solidFill>
              <a:latin typeface="Times New Roman" panose="02020603050405020304" pitchFamily="18" charset="0"/>
              <a:ea typeface="WenQuanYi Micro Hei" charset="0"/>
              <a:cs typeface="Times New Roman" panose="02020603050405020304" pitchFamily="18" charset="0"/>
            </a:endParaRPr>
          </a:p>
        </p:txBody>
      </p:sp>
      <p:sp>
        <p:nvSpPr>
          <p:cNvPr id="25" name="Retângulo 24">
            <a:extLst>
              <a:ext uri="{FF2B5EF4-FFF2-40B4-BE49-F238E27FC236}">
                <a16:creationId xmlns="" xmlns:a16="http://schemas.microsoft.com/office/drawing/2014/main" id="{9FFB3A58-C9CB-2F4D-ACD2-7785BF1F01ED}"/>
              </a:ext>
            </a:extLst>
          </p:cNvPr>
          <p:cNvSpPr/>
          <p:nvPr/>
        </p:nvSpPr>
        <p:spPr>
          <a:xfrm>
            <a:off x="68643" y="2225195"/>
            <a:ext cx="2503107" cy="3117520"/>
          </a:xfrm>
          <a:prstGeom prst="rect">
            <a:avLst/>
          </a:prstGeom>
        </p:spPr>
        <p:txBody>
          <a:bodyPr wrap="square">
            <a:spAutoFit/>
          </a:bodyPr>
          <a:lstStyle/>
          <a:p>
            <a:pPr algn="just"/>
            <a:r>
              <a:rPr lang="pt-BR" sz="983" dirty="0">
                <a:latin typeface="Times New Roman" panose="02020603050405020304" pitchFamily="18" charset="0"/>
                <a:cs typeface="Times New Roman" panose="02020603050405020304" pitchFamily="18"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p>
          <a:p>
            <a:pPr algn="just"/>
            <a:r>
              <a:rPr lang="pt-BR" sz="983" dirty="0">
                <a:latin typeface="Times New Roman" panose="02020603050405020304" pitchFamily="18" charset="0"/>
                <a:cs typeface="Times New Roman" panose="02020603050405020304" pitchFamily="18" charset="0"/>
              </a:rPr>
              <a:t>text text text text text text text text text text</a:t>
            </a:r>
          </a:p>
          <a:p>
            <a:pPr algn="just"/>
            <a:r>
              <a:rPr lang="pt-BR" sz="983" dirty="0">
                <a:latin typeface="Times New Roman" panose="02020603050405020304" pitchFamily="18" charset="0"/>
                <a:cs typeface="Times New Roman" panose="02020603050405020304" pitchFamily="18" charset="0"/>
              </a:rPr>
              <a:t>Text text text text text text text text text text</a:t>
            </a:r>
          </a:p>
        </p:txBody>
      </p:sp>
      <p:sp>
        <p:nvSpPr>
          <p:cNvPr id="26" name="Retângulo 25">
            <a:extLst>
              <a:ext uri="{FF2B5EF4-FFF2-40B4-BE49-F238E27FC236}">
                <a16:creationId xmlns="" xmlns:a16="http://schemas.microsoft.com/office/drawing/2014/main" id="{3F6BE2F9-3AD1-0143-8961-279D46122D17}"/>
              </a:ext>
            </a:extLst>
          </p:cNvPr>
          <p:cNvSpPr/>
          <p:nvPr/>
        </p:nvSpPr>
        <p:spPr>
          <a:xfrm>
            <a:off x="12362" y="8391208"/>
            <a:ext cx="5131138" cy="191334"/>
          </a:xfrm>
          <a:prstGeom prst="rect">
            <a:avLst/>
          </a:prstGeom>
        </p:spPr>
        <p:txBody>
          <a:bodyPr wrap="square">
            <a:spAutoFit/>
          </a:bodyPr>
          <a:lstStyle/>
          <a:p>
            <a:pPr algn="just">
              <a:lnSpc>
                <a:spcPct val="107000"/>
              </a:lnSpc>
            </a:pPr>
            <a:endParaRPr lang="pt-BR" sz="629" dirty="0">
              <a:latin typeface="Calibri" panose="020F0502020204030204" pitchFamily="34" charset="0"/>
              <a:ea typeface="Calibri" panose="020F0502020204030204" pitchFamily="34" charset="0"/>
              <a:cs typeface="Times New Roman" panose="02020603050405020304" pitchFamily="18" charset="0"/>
            </a:endParaRPr>
          </a:p>
        </p:txBody>
      </p:sp>
      <p:sp>
        <p:nvSpPr>
          <p:cNvPr id="31" name="Retângulo 30">
            <a:extLst>
              <a:ext uri="{FF2B5EF4-FFF2-40B4-BE49-F238E27FC236}">
                <a16:creationId xmlns="" xmlns:a16="http://schemas.microsoft.com/office/drawing/2014/main" id="{5CD8AD58-7623-5E4A-B27B-8987D88BCA8B}"/>
              </a:ext>
            </a:extLst>
          </p:cNvPr>
          <p:cNvSpPr/>
          <p:nvPr/>
        </p:nvSpPr>
        <p:spPr>
          <a:xfrm>
            <a:off x="68643" y="5608503"/>
            <a:ext cx="2503107" cy="999889"/>
          </a:xfrm>
          <a:prstGeom prst="rect">
            <a:avLst/>
          </a:prstGeom>
        </p:spPr>
        <p:txBody>
          <a:bodyPr wrap="square">
            <a:spAutoFit/>
          </a:bodyPr>
          <a:lstStyle/>
          <a:p>
            <a:pPr algn="just"/>
            <a:r>
              <a:rPr lang="pt-BR" sz="983" dirty="0">
                <a:latin typeface="Times New Roman" panose="02020603050405020304" pitchFamily="18" charset="0"/>
                <a:cs typeface="Times New Roman" panose="02020603050405020304" pitchFamily="18" charset="0"/>
              </a:rPr>
              <a:t>Text text text text text text text text text text Text text text text text text text text text text Text text text text text text text text text text Text text text text text text text text text text </a:t>
            </a:r>
          </a:p>
          <a:p>
            <a:pPr algn="just"/>
            <a:r>
              <a:rPr lang="pt-BR" sz="983" dirty="0">
                <a:latin typeface="Times New Roman" panose="02020603050405020304" pitchFamily="18" charset="0"/>
                <a:cs typeface="Times New Roman" panose="02020603050405020304" pitchFamily="18" charset="0"/>
              </a:rPr>
              <a:t>Text text text text text text text text text text</a:t>
            </a:r>
          </a:p>
          <a:p>
            <a:pPr algn="just"/>
            <a:r>
              <a:rPr lang="pt-BR" sz="983" dirty="0">
                <a:latin typeface="Times New Roman" panose="02020603050405020304" pitchFamily="18" charset="0"/>
                <a:cs typeface="Times New Roman" panose="02020603050405020304" pitchFamily="18" charset="0"/>
              </a:rPr>
              <a:t>Text text text text text text text text text text</a:t>
            </a:r>
          </a:p>
        </p:txBody>
      </p:sp>
      <p:sp>
        <p:nvSpPr>
          <p:cNvPr id="42" name="Retângulo 41">
            <a:extLst>
              <a:ext uri="{FF2B5EF4-FFF2-40B4-BE49-F238E27FC236}">
                <a16:creationId xmlns="" xmlns:a16="http://schemas.microsoft.com/office/drawing/2014/main" id="{1E131408-EA1E-CF41-9D6B-091C6F251A33}"/>
              </a:ext>
            </a:extLst>
          </p:cNvPr>
          <p:cNvSpPr/>
          <p:nvPr/>
        </p:nvSpPr>
        <p:spPr>
          <a:xfrm>
            <a:off x="62254" y="6728046"/>
            <a:ext cx="2503107" cy="1756186"/>
          </a:xfrm>
          <a:prstGeom prst="rect">
            <a:avLst/>
          </a:prstGeom>
        </p:spPr>
        <p:txBody>
          <a:bodyPr wrap="square">
            <a:spAutoFit/>
          </a:bodyPr>
          <a:lstStyle/>
          <a:p>
            <a:pPr algn="just"/>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r>
              <a:rPr lang="pt-BR" sz="983" dirty="0">
                <a:latin typeface="Times New Roman" panose="02020603050405020304" pitchFamily="18" charset="0"/>
                <a:cs typeface="Times New Roman" panose="02020603050405020304" pitchFamily="18" charset="0"/>
              </a:rPr>
              <a:t> </a:t>
            </a:r>
            <a:r>
              <a:rPr lang="pt-BR" sz="983" dirty="0" err="1">
                <a:latin typeface="Times New Roman" panose="02020603050405020304" pitchFamily="18" charset="0"/>
                <a:cs typeface="Times New Roman" panose="02020603050405020304" pitchFamily="18" charset="0"/>
              </a:rPr>
              <a:t>text</a:t>
            </a:r>
            <a:endParaRPr lang="pt-BR" sz="983" dirty="0">
              <a:latin typeface="Times New Roman" panose="02020603050405020304" pitchFamily="18" charset="0"/>
              <a:cs typeface="Times New Roman" panose="02020603050405020304" pitchFamily="18" charset="0"/>
            </a:endParaRPr>
          </a:p>
        </p:txBody>
      </p:sp>
      <p:sp>
        <p:nvSpPr>
          <p:cNvPr id="44" name="Retângulo 43">
            <a:extLst>
              <a:ext uri="{FF2B5EF4-FFF2-40B4-BE49-F238E27FC236}">
                <a16:creationId xmlns="" xmlns:a16="http://schemas.microsoft.com/office/drawing/2014/main" id="{82B16B64-8AA2-684B-B4F2-EA218437F08F}"/>
              </a:ext>
            </a:extLst>
          </p:cNvPr>
          <p:cNvSpPr/>
          <p:nvPr/>
        </p:nvSpPr>
        <p:spPr>
          <a:xfrm>
            <a:off x="2634004" y="6383686"/>
            <a:ext cx="2503107" cy="2030556"/>
          </a:xfrm>
          <a:prstGeom prst="rect">
            <a:avLst/>
          </a:prstGeom>
        </p:spPr>
        <p:txBody>
          <a:bodyPr wrap="square">
            <a:spAutoFit/>
          </a:bodyPr>
          <a:lstStyle/>
          <a:p>
            <a:pPr algn="ctr"/>
            <a:r>
              <a:rPr lang="pt-BR" sz="800" u="sng" dirty="0">
                <a:latin typeface="Times New Roman" panose="02020603050405020304" pitchFamily="18" charset="0"/>
                <a:cs typeface="Times New Roman" panose="02020603050405020304" pitchFamily="18" charset="0"/>
              </a:rPr>
              <a:t>(é permitido a utilização de figuras- apague essa linha)</a:t>
            </a:r>
          </a:p>
          <a:p>
            <a:pPr algn="just"/>
            <a:r>
              <a:rPr lang="pt-BR" sz="983" dirty="0">
                <a:latin typeface="Times New Roman" panose="02020603050405020304" pitchFamily="18" charset="0"/>
                <a:cs typeface="Times New Roman" panose="02020603050405020304" pitchFamily="18"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p>
        </p:txBody>
      </p:sp>
      <p:sp>
        <p:nvSpPr>
          <p:cNvPr id="45" name="Retângulo 44">
            <a:extLst>
              <a:ext uri="{FF2B5EF4-FFF2-40B4-BE49-F238E27FC236}">
                <a16:creationId xmlns="" xmlns:a16="http://schemas.microsoft.com/office/drawing/2014/main" id="{868E106D-A958-3A4B-9369-5685C9E7DAA3}"/>
              </a:ext>
            </a:extLst>
          </p:cNvPr>
          <p:cNvSpPr/>
          <p:nvPr/>
        </p:nvSpPr>
        <p:spPr>
          <a:xfrm>
            <a:off x="2640393" y="2229433"/>
            <a:ext cx="2503107" cy="1879297"/>
          </a:xfrm>
          <a:prstGeom prst="rect">
            <a:avLst/>
          </a:prstGeom>
        </p:spPr>
        <p:txBody>
          <a:bodyPr wrap="square">
            <a:spAutoFit/>
          </a:bodyPr>
          <a:lstStyle/>
          <a:p>
            <a:pPr algn="ctr"/>
            <a:r>
              <a:rPr lang="pt-BR" sz="800" u="sng" dirty="0">
                <a:latin typeface="Times New Roman" panose="02020603050405020304" pitchFamily="18" charset="0"/>
                <a:cs typeface="Times New Roman" panose="02020603050405020304" pitchFamily="18" charset="0"/>
              </a:rPr>
              <a:t>(é permitido a utilização de figuras- apague essa linha)</a:t>
            </a:r>
          </a:p>
          <a:p>
            <a:pPr algn="just"/>
            <a:r>
              <a:rPr lang="pt-BR" sz="983" dirty="0">
                <a:latin typeface="Times New Roman" panose="02020603050405020304" pitchFamily="18" charset="0"/>
                <a:cs typeface="Times New Roman" panose="02020603050405020304" pitchFamily="18"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p>
        </p:txBody>
      </p:sp>
      <p:pic>
        <p:nvPicPr>
          <p:cNvPr id="20" name="Imagem 19"/>
          <p:cNvPicPr/>
          <p:nvPr/>
        </p:nvPicPr>
        <p:blipFill rotWithShape="1">
          <a:blip r:embed="rId2" cstate="print">
            <a:extLst>
              <a:ext uri="{28A0092B-C50C-407E-A947-70E740481C1C}">
                <a14:useLocalDpi xmlns:a14="http://schemas.microsoft.com/office/drawing/2010/main" val="0"/>
              </a:ext>
            </a:extLst>
          </a:blip>
          <a:srcRect t="1" b="32134"/>
          <a:stretch/>
        </p:blipFill>
        <p:spPr bwMode="auto">
          <a:xfrm>
            <a:off x="230730" y="178418"/>
            <a:ext cx="2021154" cy="373862"/>
          </a:xfrm>
          <a:prstGeom prst="rect">
            <a:avLst/>
          </a:prstGeom>
          <a:ln>
            <a:noFill/>
          </a:ln>
          <a:extLst>
            <a:ext uri="{53640926-AAD7-44D8-BBD7-CCE9431645EC}">
              <a14:shadowObscured xmlns:a14="http://schemas.microsoft.com/office/drawing/2010/main"/>
            </a:ext>
          </a:extLst>
        </p:spPr>
      </p:pic>
      <p:sp>
        <p:nvSpPr>
          <p:cNvPr id="2" name="Retângulo 1"/>
          <p:cNvSpPr/>
          <p:nvPr/>
        </p:nvSpPr>
        <p:spPr>
          <a:xfrm>
            <a:off x="554059" y="2036106"/>
            <a:ext cx="1433406" cy="307777"/>
          </a:xfrm>
          <a:prstGeom prst="rect">
            <a:avLst/>
          </a:prstGeom>
        </p:spPr>
        <p:txBody>
          <a:bodyPr wrap="none">
            <a:spAutoFit/>
          </a:bodyPr>
          <a:lstStyle/>
          <a:p>
            <a:pPr algn="ctr"/>
            <a:r>
              <a:rPr lang="pt-BR" sz="1400" b="1" dirty="0">
                <a:latin typeface="Times New Roman" panose="02020603050405020304" pitchFamily="18" charset="0"/>
                <a:cs typeface="Times New Roman" panose="02020603050405020304" pitchFamily="18" charset="0"/>
              </a:rPr>
              <a:t>INTRODUÇÃO</a:t>
            </a:r>
          </a:p>
        </p:txBody>
      </p:sp>
      <p:pic>
        <p:nvPicPr>
          <p:cNvPr id="23" name="Imagem 22">
            <a:extLst>
              <a:ext uri="{FF2B5EF4-FFF2-40B4-BE49-F238E27FC236}">
                <a16:creationId xmlns="" xmlns:a16="http://schemas.microsoft.com/office/drawing/2014/main" id="{87435A70-522D-7D4C-AFAD-EC5D2226E7D3}"/>
              </a:ext>
            </a:extLst>
          </p:cNvPr>
          <p:cNvPicPr>
            <a:picLocks noChangeAspect="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a:off x="0" y="8676251"/>
            <a:ext cx="5143500" cy="63943"/>
          </a:xfrm>
          <a:prstGeom prst="rect">
            <a:avLst/>
          </a:prstGeom>
        </p:spPr>
      </p:pic>
      <p:pic>
        <p:nvPicPr>
          <p:cNvPr id="3" name="Imagem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62349" y="8691704"/>
            <a:ext cx="871179" cy="490385"/>
          </a:xfrm>
          <a:prstGeom prst="rect">
            <a:avLst/>
          </a:prstGeom>
        </p:spPr>
      </p:pic>
      <p:pic>
        <p:nvPicPr>
          <p:cNvPr id="4" name="Imagem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904" y="8750381"/>
            <a:ext cx="402901" cy="373033"/>
          </a:xfrm>
          <a:prstGeom prst="rect">
            <a:avLst/>
          </a:prstGeom>
        </p:spPr>
      </p:pic>
      <p:pic>
        <p:nvPicPr>
          <p:cNvPr id="5" name="Imagem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33824" y="8773212"/>
            <a:ext cx="1016758" cy="313052"/>
          </a:xfrm>
          <a:prstGeom prst="rect">
            <a:avLst/>
          </a:prstGeom>
        </p:spPr>
      </p:pic>
      <p:pic>
        <p:nvPicPr>
          <p:cNvPr id="6" name="Imagem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51445" y="205291"/>
            <a:ext cx="1982083" cy="340507"/>
          </a:xfrm>
          <a:prstGeom prst="rect">
            <a:avLst/>
          </a:prstGeom>
        </p:spPr>
      </p:pic>
      <p:sp>
        <p:nvSpPr>
          <p:cNvPr id="22" name="Text Box 4">
            <a:extLst>
              <a:ext uri="{FF2B5EF4-FFF2-40B4-BE49-F238E27FC236}">
                <a16:creationId xmlns="" xmlns:a16="http://schemas.microsoft.com/office/drawing/2014/main" id="{98FA188B-E29E-3D4E-B97A-6159FE92ECBA}"/>
              </a:ext>
            </a:extLst>
          </p:cNvPr>
          <p:cNvSpPr txBox="1">
            <a:spLocks noChangeArrowheads="1"/>
          </p:cNvSpPr>
          <p:nvPr/>
        </p:nvSpPr>
        <p:spPr bwMode="auto">
          <a:xfrm>
            <a:off x="-29547" y="620520"/>
            <a:ext cx="5143500" cy="42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40183" tIns="29542" rIns="40183" bIns="2009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5pPr>
            <a:lvl6pPr marL="27924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6pPr>
            <a:lvl7pPr marL="32496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7pPr>
            <a:lvl8pPr marL="37068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8pPr>
            <a:lvl9pPr marL="4164013" indent="-258763" defTabSz="509588"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chemeClr val="tx1"/>
                </a:solidFill>
                <a:latin typeface="Arial" panose="020B0604020202020204" pitchFamily="34" charset="0"/>
              </a:defRPr>
            </a:lvl9pPr>
          </a:lstStyle>
          <a:p>
            <a:pPr algn="ctr" eaLnBrk="1">
              <a:buSzTx/>
            </a:pPr>
            <a:r>
              <a:rPr lang="pt-BR" altLang="pt-BR" sz="1200" b="1" dirty="0">
                <a:solidFill>
                  <a:srgbClr val="000000"/>
                </a:solidFill>
                <a:latin typeface="Times New Roman" panose="02020603050405020304" pitchFamily="18" charset="0"/>
                <a:ea typeface="WenQuanYi Micro Hei" charset="0"/>
                <a:cs typeface="Times New Roman" panose="02020603050405020304" pitchFamily="18" charset="0"/>
              </a:rPr>
              <a:t>V Congresso Internacional de Pesquisa, Ensino e Extensão</a:t>
            </a:r>
          </a:p>
          <a:p>
            <a:pPr algn="ctr" eaLnBrk="1"/>
            <a:r>
              <a:rPr lang="pt-BR" altLang="pt-BR" sz="1000" dirty="0">
                <a:solidFill>
                  <a:srgbClr val="000000"/>
                </a:solidFill>
                <a:latin typeface="Times New Roman" panose="02020603050405020304" pitchFamily="18" charset="0"/>
                <a:ea typeface="WenQuanYi Micro Hei" charset="0"/>
                <a:cs typeface="Times New Roman" panose="02020603050405020304" pitchFamily="18" charset="0"/>
              </a:rPr>
              <a:t>20ª Semana Nacional de Ciência e Tecnologia</a:t>
            </a:r>
          </a:p>
          <a:p>
            <a:pPr algn="ctr" eaLnBrk="1"/>
            <a:endParaRPr lang="pt-BR" altLang="pt-BR" sz="100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buSzTx/>
            </a:pPr>
            <a:endParaRPr lang="pt-BR" altLang="pt-BR" sz="1180" dirty="0">
              <a:solidFill>
                <a:srgbClr val="000000"/>
              </a:solidFill>
              <a:latin typeface="Times New Roman" panose="02020603050405020304" pitchFamily="18" charset="0"/>
              <a:ea typeface="WenQuanYi Micro Hei" charset="0"/>
              <a:cs typeface="Times New Roman" panose="02020603050405020304" pitchFamily="18" charset="0"/>
            </a:endParaRPr>
          </a:p>
          <a:p>
            <a:pPr algn="ctr" eaLnBrk="1">
              <a:buSzTx/>
            </a:pPr>
            <a:endParaRPr lang="pt-BR" altLang="pt-BR" sz="1180" dirty="0">
              <a:solidFill>
                <a:srgbClr val="000000"/>
              </a:solidFill>
              <a:latin typeface="Times New Roman" panose="02020603050405020304" pitchFamily="18" charset="0"/>
              <a:ea typeface="WenQuanYi Micro Hei" charset="0"/>
              <a:cs typeface="Times New Roman" panose="02020603050405020304" pitchFamily="18" charset="0"/>
            </a:endParaRPr>
          </a:p>
        </p:txBody>
      </p:sp>
      <p:sp>
        <p:nvSpPr>
          <p:cNvPr id="30" name="Retângulo 29"/>
          <p:cNvSpPr/>
          <p:nvPr/>
        </p:nvSpPr>
        <p:spPr>
          <a:xfrm>
            <a:off x="715355" y="5340813"/>
            <a:ext cx="1110817" cy="307777"/>
          </a:xfrm>
          <a:prstGeom prst="rect">
            <a:avLst/>
          </a:prstGeom>
        </p:spPr>
        <p:txBody>
          <a:bodyPr wrap="none">
            <a:spAutoFit/>
          </a:bodyPr>
          <a:lstStyle/>
          <a:p>
            <a:pPr algn="ctr"/>
            <a:r>
              <a:rPr lang="pt-BR" sz="1400" b="1" dirty="0">
                <a:latin typeface="Times New Roman" panose="02020603050405020304" pitchFamily="18" charset="0"/>
                <a:cs typeface="Times New Roman" panose="02020603050405020304" pitchFamily="18" charset="0"/>
              </a:rPr>
              <a:t>OBJETIVO</a:t>
            </a:r>
          </a:p>
        </p:txBody>
      </p:sp>
      <p:sp>
        <p:nvSpPr>
          <p:cNvPr id="32" name="Retângulo 31"/>
          <p:cNvSpPr/>
          <p:nvPr/>
        </p:nvSpPr>
        <p:spPr>
          <a:xfrm>
            <a:off x="470736" y="6540396"/>
            <a:ext cx="1600053" cy="307777"/>
          </a:xfrm>
          <a:prstGeom prst="rect">
            <a:avLst/>
          </a:prstGeom>
        </p:spPr>
        <p:txBody>
          <a:bodyPr wrap="none">
            <a:spAutoFit/>
          </a:bodyPr>
          <a:lstStyle/>
          <a:p>
            <a:pPr algn="ctr"/>
            <a:r>
              <a:rPr lang="pt-BR" sz="1400" b="1" dirty="0">
                <a:latin typeface="Times New Roman" panose="02020603050405020304" pitchFamily="18" charset="0"/>
                <a:cs typeface="Times New Roman" panose="02020603050405020304" pitchFamily="18" charset="0"/>
              </a:rPr>
              <a:t>METODOLOGIA</a:t>
            </a:r>
          </a:p>
        </p:txBody>
      </p:sp>
      <p:sp>
        <p:nvSpPr>
          <p:cNvPr id="33" name="Retângulo 32"/>
          <p:cNvSpPr/>
          <p:nvPr/>
        </p:nvSpPr>
        <p:spPr>
          <a:xfrm>
            <a:off x="3219349" y="6186343"/>
            <a:ext cx="1332416" cy="307777"/>
          </a:xfrm>
          <a:prstGeom prst="rect">
            <a:avLst/>
          </a:prstGeom>
        </p:spPr>
        <p:txBody>
          <a:bodyPr wrap="none">
            <a:spAutoFit/>
          </a:bodyPr>
          <a:lstStyle/>
          <a:p>
            <a:pPr algn="ctr"/>
            <a:r>
              <a:rPr lang="pt-BR" sz="1400" b="1" dirty="0">
                <a:latin typeface="Times New Roman" panose="02020603050405020304" pitchFamily="18" charset="0"/>
                <a:cs typeface="Times New Roman" panose="02020603050405020304" pitchFamily="18" charset="0"/>
              </a:rPr>
              <a:t>CONCLUSÃO</a:t>
            </a:r>
          </a:p>
        </p:txBody>
      </p:sp>
      <p:sp>
        <p:nvSpPr>
          <p:cNvPr id="34" name="Retângulo 33"/>
          <p:cNvSpPr/>
          <p:nvPr/>
        </p:nvSpPr>
        <p:spPr>
          <a:xfrm>
            <a:off x="2634004" y="2030704"/>
            <a:ext cx="2511265" cy="307777"/>
          </a:xfrm>
          <a:prstGeom prst="rect">
            <a:avLst/>
          </a:prstGeom>
        </p:spPr>
        <p:txBody>
          <a:bodyPr wrap="none">
            <a:spAutoFit/>
          </a:bodyPr>
          <a:lstStyle/>
          <a:p>
            <a:pPr algn="ctr"/>
            <a:r>
              <a:rPr lang="pt-BR" sz="1400" b="1" dirty="0">
                <a:latin typeface="Times New Roman" panose="02020603050405020304" pitchFamily="18" charset="0"/>
                <a:cs typeface="Times New Roman" panose="02020603050405020304" pitchFamily="18" charset="0"/>
              </a:rPr>
              <a:t>RESULTADO E DISCUSSÃO</a:t>
            </a:r>
          </a:p>
        </p:txBody>
      </p:sp>
      <p:sp>
        <p:nvSpPr>
          <p:cNvPr id="18" name="CaixaDeTexto 6">
            <a:extLst>
              <a:ext uri="{FF2B5EF4-FFF2-40B4-BE49-F238E27FC236}">
                <a16:creationId xmlns="" xmlns:a16="http://schemas.microsoft.com/office/drawing/2014/main" id="{7F8696D8-2B52-BB46-8D04-70FEF4BD79DF}"/>
              </a:ext>
            </a:extLst>
          </p:cNvPr>
          <p:cNvSpPr txBox="1">
            <a:spLocks noChangeArrowheads="1"/>
          </p:cNvSpPr>
          <p:nvPr/>
        </p:nvSpPr>
        <p:spPr bwMode="auto">
          <a:xfrm>
            <a:off x="0" y="1095445"/>
            <a:ext cx="5143500" cy="41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t-BR" altLang="pt-BR" sz="2100" dirty="0">
                <a:latin typeface="Times New Roman" panose="02020603050405020304" pitchFamily="18" charset="0"/>
                <a:ea typeface="Calibri" panose="020F0502020204030204" pitchFamily="34" charset="0"/>
                <a:cs typeface="Times New Roman" panose="02020603050405020304" pitchFamily="18" charset="0"/>
              </a:rPr>
              <a:t>TÍTULO</a:t>
            </a:r>
          </a:p>
        </p:txBody>
      </p:sp>
      <p:pic>
        <p:nvPicPr>
          <p:cNvPr id="24" name="Imagem 22">
            <a:extLst>
              <a:ext uri="{FF2B5EF4-FFF2-40B4-BE49-F238E27FC236}">
                <a16:creationId xmlns="" xmlns:a16="http://schemas.microsoft.com/office/drawing/2014/main" id="{DE15E849-6487-4725-B145-6DBF6CC3F9FF}"/>
              </a:ext>
            </a:extLst>
          </p:cNvPr>
          <p:cNvPicPr>
            <a:picLocks noChangeAspect="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a:off x="0" y="1016106"/>
            <a:ext cx="5143500" cy="63943"/>
          </a:xfrm>
          <a:prstGeom prst="rect">
            <a:avLst/>
          </a:prstGeom>
        </p:spPr>
      </p:pic>
      <p:sp>
        <p:nvSpPr>
          <p:cNvPr id="27" name="Retângulo 44">
            <a:extLst>
              <a:ext uri="{FF2B5EF4-FFF2-40B4-BE49-F238E27FC236}">
                <a16:creationId xmlns="" xmlns:a16="http://schemas.microsoft.com/office/drawing/2014/main" id="{5A923438-A401-4359-9CC2-369743D0B982}"/>
              </a:ext>
            </a:extLst>
          </p:cNvPr>
          <p:cNvSpPr/>
          <p:nvPr/>
        </p:nvSpPr>
        <p:spPr>
          <a:xfrm>
            <a:off x="2584112" y="4185325"/>
            <a:ext cx="2503107" cy="338554"/>
          </a:xfrm>
          <a:prstGeom prst="rect">
            <a:avLst/>
          </a:prstGeom>
        </p:spPr>
        <p:txBody>
          <a:bodyPr wrap="square">
            <a:spAutoFit/>
          </a:bodyPr>
          <a:lstStyle/>
          <a:p>
            <a:pPr algn="ctr"/>
            <a:r>
              <a:rPr lang="pt-BR" sz="800" dirty="0">
                <a:latin typeface="Times New Roman" panose="02020603050405020304" pitchFamily="18" charset="0"/>
                <a:cs typeface="Times New Roman" panose="02020603050405020304" pitchFamily="18" charset="0"/>
              </a:rPr>
              <a:t>As imagens poderão ser inseridas em qualquer tópico, esta imagem é apenas de exemplo</a:t>
            </a:r>
          </a:p>
        </p:txBody>
      </p:sp>
      <p:pic>
        <p:nvPicPr>
          <p:cNvPr id="8" name="Picture 7" descr="eqrq">
            <a:extLst>
              <a:ext uri="{FF2B5EF4-FFF2-40B4-BE49-F238E27FC236}">
                <a16:creationId xmlns="" xmlns:a16="http://schemas.microsoft.com/office/drawing/2014/main" id="{E968DFA0-FB78-4170-957E-530B64173E4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04357" y="4713201"/>
            <a:ext cx="2062615" cy="1255224"/>
          </a:xfrm>
          <a:prstGeom prst="rect">
            <a:avLst/>
          </a:prstGeom>
        </p:spPr>
      </p:pic>
      <p:sp>
        <p:nvSpPr>
          <p:cNvPr id="28" name="Retângulo 32">
            <a:extLst>
              <a:ext uri="{FF2B5EF4-FFF2-40B4-BE49-F238E27FC236}">
                <a16:creationId xmlns="" xmlns:a16="http://schemas.microsoft.com/office/drawing/2014/main" id="{2E314A38-F187-4BE6-AB63-20A29D85911D}"/>
              </a:ext>
            </a:extLst>
          </p:cNvPr>
          <p:cNvSpPr/>
          <p:nvPr/>
        </p:nvSpPr>
        <p:spPr>
          <a:xfrm>
            <a:off x="3209941" y="5909886"/>
            <a:ext cx="1265090" cy="200055"/>
          </a:xfrm>
          <a:prstGeom prst="rect">
            <a:avLst/>
          </a:prstGeom>
        </p:spPr>
        <p:txBody>
          <a:bodyPr wrap="none">
            <a:spAutoFit/>
          </a:bodyPr>
          <a:lstStyle/>
          <a:p>
            <a:pPr algn="ctr"/>
            <a:r>
              <a:rPr lang="pt-BR" sz="700" b="1" dirty="0">
                <a:latin typeface="Times New Roman" panose="02020603050405020304" pitchFamily="18" charset="0"/>
                <a:cs typeface="Times New Roman" panose="02020603050405020304" pitchFamily="18" charset="0"/>
              </a:rPr>
              <a:t>Fonte: </a:t>
            </a:r>
            <a:r>
              <a:rPr lang="pt-BR" sz="700" dirty="0">
                <a:latin typeface="Times New Roman" panose="02020603050405020304" pitchFamily="18" charset="0"/>
                <a:cs typeface="Times New Roman" panose="02020603050405020304" pitchFamily="18" charset="0"/>
              </a:rPr>
              <a:t>PortalSolar - adaptado</a:t>
            </a:r>
          </a:p>
        </p:txBody>
      </p:sp>
      <p:sp>
        <p:nvSpPr>
          <p:cNvPr id="29" name="Retângulo 32">
            <a:extLst>
              <a:ext uri="{FF2B5EF4-FFF2-40B4-BE49-F238E27FC236}">
                <a16:creationId xmlns="" xmlns:a16="http://schemas.microsoft.com/office/drawing/2014/main" id="{8E4EBC49-EBA9-4FE6-B44A-5C80AE1EC0CA}"/>
              </a:ext>
            </a:extLst>
          </p:cNvPr>
          <p:cNvSpPr/>
          <p:nvPr/>
        </p:nvSpPr>
        <p:spPr>
          <a:xfrm>
            <a:off x="3076090" y="4576034"/>
            <a:ext cx="1532792" cy="200055"/>
          </a:xfrm>
          <a:prstGeom prst="rect">
            <a:avLst/>
          </a:prstGeom>
        </p:spPr>
        <p:txBody>
          <a:bodyPr wrap="none">
            <a:spAutoFit/>
          </a:bodyPr>
          <a:lstStyle/>
          <a:p>
            <a:pPr algn="ctr"/>
            <a:r>
              <a:rPr lang="pt-BR" sz="700" b="1" dirty="0">
                <a:latin typeface="Times New Roman" panose="02020603050405020304" pitchFamily="18" charset="0"/>
                <a:cs typeface="Times New Roman" panose="02020603050405020304" pitchFamily="18" charset="0"/>
              </a:rPr>
              <a:t>Figura 1: </a:t>
            </a:r>
            <a:r>
              <a:rPr lang="pt-BR" sz="700" dirty="0">
                <a:latin typeface="Times New Roman" panose="02020603050405020304" pitchFamily="18" charset="0"/>
                <a:cs typeface="Times New Roman" panose="02020603050405020304" pitchFamily="18" charset="0"/>
              </a:rPr>
              <a:t>Sistema de Energia Solar</a:t>
            </a:r>
          </a:p>
        </p:txBody>
      </p:sp>
      <p:sp>
        <p:nvSpPr>
          <p:cNvPr id="35" name="Retângulo 32">
            <a:extLst>
              <a:ext uri="{FF2B5EF4-FFF2-40B4-BE49-F238E27FC236}">
                <a16:creationId xmlns="" xmlns:a16="http://schemas.microsoft.com/office/drawing/2014/main" id="{1D173721-5FA5-43C5-8C2E-FC8BFB812BCE}"/>
              </a:ext>
            </a:extLst>
          </p:cNvPr>
          <p:cNvSpPr/>
          <p:nvPr/>
        </p:nvSpPr>
        <p:spPr>
          <a:xfrm>
            <a:off x="916805" y="8531470"/>
            <a:ext cx="3147015" cy="184666"/>
          </a:xfrm>
          <a:prstGeom prst="rect">
            <a:avLst/>
          </a:prstGeom>
        </p:spPr>
        <p:txBody>
          <a:bodyPr wrap="none">
            <a:spAutoFit/>
          </a:bodyPr>
          <a:lstStyle/>
          <a:p>
            <a:pPr algn="ctr"/>
            <a:r>
              <a:rPr lang="pt-BR" sz="600" b="1" dirty="0">
                <a:latin typeface="Times New Roman" panose="02020603050405020304" pitchFamily="18" charset="0"/>
                <a:cs typeface="Times New Roman" panose="02020603050405020304" pitchFamily="18" charset="0"/>
              </a:rPr>
              <a:t>Não há necessidade de colocar referências (apague essa linha quando for enviar o arquivo)</a:t>
            </a:r>
            <a:endParaRPr lang="pt-BR"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866551"/>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703</Words>
  <Application>Microsoft Office PowerPoint</Application>
  <PresentationFormat>Apresentação na tela (16:9)</PresentationFormat>
  <Paragraphs>28</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Armindo Serrão</dc:creator>
  <cp:lastModifiedBy>Jacqueline Andrade Silva - Secretária Pró-Reitoria</cp:lastModifiedBy>
  <cp:revision>42</cp:revision>
  <cp:lastPrinted>2023-10-02T13:39:54Z</cp:lastPrinted>
  <dcterms:created xsi:type="dcterms:W3CDTF">2012-07-30T23:50:35Z</dcterms:created>
  <dcterms:modified xsi:type="dcterms:W3CDTF">2023-10-02T21:09:56Z</dcterms:modified>
</cp:coreProperties>
</file>