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9" r:id="rId3"/>
    <p:sldId id="26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73" userDrawn="1">
          <p15:clr>
            <a:srgbClr val="A4A3A4"/>
          </p15:clr>
        </p15:guide>
        <p15:guide id="2" pos="121" userDrawn="1">
          <p15:clr>
            <a:srgbClr val="A4A3A4"/>
          </p15:clr>
        </p15:guide>
        <p15:guide id="3" pos="7559" userDrawn="1">
          <p15:clr>
            <a:srgbClr val="A4A3A4"/>
          </p15:clr>
        </p15:guide>
        <p15:guide id="4" orient="horz" pos="424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6AB802-B094-4B8A-A7B9-941E3A0C28B5}" v="6" dt="2021-09-29T17:03:44.4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>
        <p:scale>
          <a:sx n="91" d="100"/>
          <a:sy n="91" d="100"/>
        </p:scale>
        <p:origin x="-126" y="-126"/>
      </p:cViewPr>
      <p:guideLst>
        <p:guide orient="horz" pos="73"/>
        <p:guide orient="horz" pos="4247"/>
        <p:guide pos="121"/>
        <p:guide pos="755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rton, Gabor" userId="bfae300d-4fae-4953-bcc3-452b9a41a16a" providerId="ADAL" clId="{1CCF3E9E-E7C9-48B6-9A24-4C563562856D}"/>
    <pc:docChg chg="undo custSel addSld delSld modSld">
      <pc:chgData name="Barton, Gabor" userId="bfae300d-4fae-4953-bcc3-452b9a41a16a" providerId="ADAL" clId="{1CCF3E9E-E7C9-48B6-9A24-4C563562856D}" dt="2020-04-28T17:24:34.363" v="1213"/>
      <pc:docMkLst>
        <pc:docMk/>
      </pc:docMkLst>
      <pc:sldChg chg="addSp delSp modSp modTransition delAnim modAnim">
        <pc:chgData name="Barton, Gabor" userId="bfae300d-4fae-4953-bcc3-452b9a41a16a" providerId="ADAL" clId="{1CCF3E9E-E7C9-48B6-9A24-4C563562856D}" dt="2020-04-28T17:24:00.856" v="1207" actId="14100"/>
        <pc:sldMkLst>
          <pc:docMk/>
          <pc:sldMk cId="1444062854" sldId="256"/>
        </pc:sldMkLst>
        <pc:spChg chg="mod">
          <ac:chgData name="Barton, Gabor" userId="bfae300d-4fae-4953-bcc3-452b9a41a16a" providerId="ADAL" clId="{1CCF3E9E-E7C9-48B6-9A24-4C563562856D}" dt="2020-04-28T15:40:02.156" v="1084" actId="14100"/>
          <ac:spMkLst>
            <pc:docMk/>
            <pc:sldMk cId="1444062854" sldId="256"/>
            <ac:spMk id="4" creationId="{D017A321-5644-46E5-A8A2-F9806F3668B2}"/>
          </ac:spMkLst>
        </pc:spChg>
        <pc:spChg chg="del mod">
          <ac:chgData name="Barton, Gabor" userId="bfae300d-4fae-4953-bcc3-452b9a41a16a" providerId="ADAL" clId="{1CCF3E9E-E7C9-48B6-9A24-4C563562856D}" dt="2020-04-28T14:56:14.166" v="163"/>
          <ac:spMkLst>
            <pc:docMk/>
            <pc:sldMk cId="1444062854" sldId="256"/>
            <ac:spMk id="5" creationId="{AA1082A0-9F9C-4028-A018-A0BAE0FC56FA}"/>
          </ac:spMkLst>
        </pc:spChg>
        <pc:spChg chg="mod">
          <ac:chgData name="Barton, Gabor" userId="bfae300d-4fae-4953-bcc3-452b9a41a16a" providerId="ADAL" clId="{1CCF3E9E-E7C9-48B6-9A24-4C563562856D}" dt="2020-04-28T15:40:12.197" v="1086" actId="14100"/>
          <ac:spMkLst>
            <pc:docMk/>
            <pc:sldMk cId="1444062854" sldId="256"/>
            <ac:spMk id="6" creationId="{8FBFEB51-4512-43A0-BC64-77E78953CAFA}"/>
          </ac:spMkLst>
        </pc:spChg>
        <pc:spChg chg="del mod">
          <ac:chgData name="Barton, Gabor" userId="bfae300d-4fae-4953-bcc3-452b9a41a16a" providerId="ADAL" clId="{1CCF3E9E-E7C9-48B6-9A24-4C563562856D}" dt="2020-04-28T14:56:14.166" v="163"/>
          <ac:spMkLst>
            <pc:docMk/>
            <pc:sldMk cId="1444062854" sldId="256"/>
            <ac:spMk id="9" creationId="{0D34850E-A3CD-46B5-9B61-7ABFFA3E78C9}"/>
          </ac:spMkLst>
        </pc:spChg>
        <pc:spChg chg="add mod">
          <ac:chgData name="Barton, Gabor" userId="bfae300d-4fae-4953-bcc3-452b9a41a16a" providerId="ADAL" clId="{1CCF3E9E-E7C9-48B6-9A24-4C563562856D}" dt="2020-04-28T15:11:26.150" v="403" actId="20577"/>
          <ac:spMkLst>
            <pc:docMk/>
            <pc:sldMk cId="1444062854" sldId="256"/>
            <ac:spMk id="10" creationId="{E7DC1B28-3386-4B2D-9C2A-C1B1FDC269F6}"/>
          </ac:spMkLst>
        </pc:spChg>
        <pc:spChg chg="add mod">
          <ac:chgData name="Barton, Gabor" userId="bfae300d-4fae-4953-bcc3-452b9a41a16a" providerId="ADAL" clId="{1CCF3E9E-E7C9-48B6-9A24-4C563562856D}" dt="2020-04-28T17:24:00.856" v="1207" actId="14100"/>
          <ac:spMkLst>
            <pc:docMk/>
            <pc:sldMk cId="1444062854" sldId="256"/>
            <ac:spMk id="12" creationId="{61B45AFD-CC04-4298-8A55-790265701F4E}"/>
          </ac:spMkLst>
        </pc:spChg>
        <pc:picChg chg="add del mod">
          <ac:chgData name="Barton, Gabor" userId="bfae300d-4fae-4953-bcc3-452b9a41a16a" providerId="ADAL" clId="{1CCF3E9E-E7C9-48B6-9A24-4C563562856D}" dt="2020-04-28T15:37:23.716" v="936" actId="478"/>
          <ac:picMkLst>
            <pc:docMk/>
            <pc:sldMk cId="1444062854" sldId="256"/>
            <ac:picMk id="2" creationId="{378ADAE1-4C12-4A0B-BFF7-74E5DDA7ADA2}"/>
          </ac:picMkLst>
        </pc:picChg>
        <pc:picChg chg="add del mod">
          <ac:chgData name="Barton, Gabor" userId="bfae300d-4fae-4953-bcc3-452b9a41a16a" providerId="ADAL" clId="{1CCF3E9E-E7C9-48B6-9A24-4C563562856D}" dt="2020-04-28T16:48:37.770" v="1203"/>
          <ac:picMkLst>
            <pc:docMk/>
            <pc:sldMk cId="1444062854" sldId="256"/>
            <ac:picMk id="3" creationId="{F051D58D-C6DB-464D-9DEE-6E6C497D54D4}"/>
          </ac:picMkLst>
        </pc:picChg>
        <pc:picChg chg="add del">
          <ac:chgData name="Barton, Gabor" userId="bfae300d-4fae-4953-bcc3-452b9a41a16a" providerId="ADAL" clId="{1CCF3E9E-E7C9-48B6-9A24-4C563562856D}" dt="2020-04-28T15:08:46.428" v="280"/>
          <ac:picMkLst>
            <pc:docMk/>
            <pc:sldMk cId="1444062854" sldId="256"/>
            <ac:picMk id="11" creationId="{0B3C1041-C098-4CC7-B5E3-4BE19815FFF5}"/>
          </ac:picMkLst>
        </pc:picChg>
      </pc:sldChg>
      <pc:sldChg chg="addSp delSp modSp modTransition delAnim modAnim">
        <pc:chgData name="Barton, Gabor" userId="bfae300d-4fae-4953-bcc3-452b9a41a16a" providerId="ADAL" clId="{1CCF3E9E-E7C9-48B6-9A24-4C563562856D}" dt="2020-04-28T17:24:31.832" v="1211"/>
        <pc:sldMkLst>
          <pc:docMk/>
          <pc:sldMk cId="3761073199" sldId="257"/>
        </pc:sldMkLst>
        <pc:spChg chg="mod">
          <ac:chgData name="Barton, Gabor" userId="bfae300d-4fae-4953-bcc3-452b9a41a16a" providerId="ADAL" clId="{1CCF3E9E-E7C9-48B6-9A24-4C563562856D}" dt="2020-04-28T15:30:33.838" v="890" actId="20577"/>
          <ac:spMkLst>
            <pc:docMk/>
            <pc:sldMk cId="3761073199" sldId="257"/>
            <ac:spMk id="2" creationId="{410E344C-FABF-439B-A7DD-B46FA5CB2D03}"/>
          </ac:spMkLst>
        </pc:spChg>
        <pc:spChg chg="del">
          <ac:chgData name="Barton, Gabor" userId="bfae300d-4fae-4953-bcc3-452b9a41a16a" providerId="ADAL" clId="{1CCF3E9E-E7C9-48B6-9A24-4C563562856D}" dt="2020-04-28T14:56:19.381" v="164" actId="478"/>
          <ac:spMkLst>
            <pc:docMk/>
            <pc:sldMk cId="3761073199" sldId="257"/>
            <ac:spMk id="5" creationId="{AA1082A0-9F9C-4028-A018-A0BAE0FC56FA}"/>
          </ac:spMkLst>
        </pc:spChg>
        <pc:spChg chg="del mod">
          <ac:chgData name="Barton, Gabor" userId="bfae300d-4fae-4953-bcc3-452b9a41a16a" providerId="ADAL" clId="{1CCF3E9E-E7C9-48B6-9A24-4C563562856D}" dt="2020-04-28T14:57:17.225" v="171" actId="478"/>
          <ac:spMkLst>
            <pc:docMk/>
            <pc:sldMk cId="3761073199" sldId="257"/>
            <ac:spMk id="7" creationId="{B8E7604E-8EEF-4F57-8DA8-8290E30029B1}"/>
          </ac:spMkLst>
        </pc:spChg>
        <pc:spChg chg="del mod">
          <ac:chgData name="Barton, Gabor" userId="bfae300d-4fae-4953-bcc3-452b9a41a16a" providerId="ADAL" clId="{1CCF3E9E-E7C9-48B6-9A24-4C563562856D}" dt="2020-04-28T15:14:53.683" v="456" actId="478"/>
          <ac:spMkLst>
            <pc:docMk/>
            <pc:sldMk cId="3761073199" sldId="257"/>
            <ac:spMk id="8" creationId="{D4BC22D9-D4C0-4C93-877F-DDED489DBEE9}"/>
          </ac:spMkLst>
        </pc:spChg>
        <pc:spChg chg="del">
          <ac:chgData name="Barton, Gabor" userId="bfae300d-4fae-4953-bcc3-452b9a41a16a" providerId="ADAL" clId="{1CCF3E9E-E7C9-48B6-9A24-4C563562856D}" dt="2020-04-28T14:56:42.229" v="167" actId="478"/>
          <ac:spMkLst>
            <pc:docMk/>
            <pc:sldMk cId="3761073199" sldId="257"/>
            <ac:spMk id="9" creationId="{8738A704-36F1-4FCE-A2F7-A13D2EE72ECB}"/>
          </ac:spMkLst>
        </pc:spChg>
        <pc:spChg chg="add">
          <ac:chgData name="Barton, Gabor" userId="bfae300d-4fae-4953-bcc3-452b9a41a16a" providerId="ADAL" clId="{1CCF3E9E-E7C9-48B6-9A24-4C563562856D}" dt="2020-04-28T17:24:31.832" v="1211"/>
          <ac:spMkLst>
            <pc:docMk/>
            <pc:sldMk cId="3761073199" sldId="257"/>
            <ac:spMk id="9" creationId="{FE2C06AD-0360-4F4C-A5D1-F0121257D746}"/>
          </ac:spMkLst>
        </pc:spChg>
        <pc:spChg chg="add mod">
          <ac:chgData name="Barton, Gabor" userId="bfae300d-4fae-4953-bcc3-452b9a41a16a" providerId="ADAL" clId="{1CCF3E9E-E7C9-48B6-9A24-4C563562856D}" dt="2020-04-28T15:14:49.151" v="455" actId="14100"/>
          <ac:spMkLst>
            <pc:docMk/>
            <pc:sldMk cId="3761073199" sldId="257"/>
            <ac:spMk id="10" creationId="{A5CA446E-2556-4D2C-BB7D-BF64761CA35B}"/>
          </ac:spMkLst>
        </pc:spChg>
        <pc:spChg chg="del">
          <ac:chgData name="Barton, Gabor" userId="bfae300d-4fae-4953-bcc3-452b9a41a16a" providerId="ADAL" clId="{1CCF3E9E-E7C9-48B6-9A24-4C563562856D}" dt="2020-04-28T14:56:54.013" v="169" actId="478"/>
          <ac:spMkLst>
            <pc:docMk/>
            <pc:sldMk cId="3761073199" sldId="257"/>
            <ac:spMk id="11" creationId="{0D9FFDB8-9097-46FF-95B0-8DE47884453C}"/>
          </ac:spMkLst>
        </pc:spChg>
        <pc:spChg chg="add mod">
          <ac:chgData name="Barton, Gabor" userId="bfae300d-4fae-4953-bcc3-452b9a41a16a" providerId="ADAL" clId="{1CCF3E9E-E7C9-48B6-9A24-4C563562856D}" dt="2020-04-28T15:26:34.054" v="769" actId="14100"/>
          <ac:spMkLst>
            <pc:docMk/>
            <pc:sldMk cId="3761073199" sldId="257"/>
            <ac:spMk id="12" creationId="{BEBA6E2A-1538-4FB5-AA66-D9FB43294CF0}"/>
          </ac:spMkLst>
        </pc:spChg>
        <pc:spChg chg="add mod">
          <ac:chgData name="Barton, Gabor" userId="bfae300d-4fae-4953-bcc3-452b9a41a16a" providerId="ADAL" clId="{1CCF3E9E-E7C9-48B6-9A24-4C563562856D}" dt="2020-04-28T15:30:16.038" v="879" actId="20577"/>
          <ac:spMkLst>
            <pc:docMk/>
            <pc:sldMk cId="3761073199" sldId="257"/>
            <ac:spMk id="15" creationId="{C5E01A17-6CAF-46B4-B179-6CFB4B922F87}"/>
          </ac:spMkLst>
        </pc:spChg>
        <pc:spChg chg="add del mod">
          <ac:chgData name="Barton, Gabor" userId="bfae300d-4fae-4953-bcc3-452b9a41a16a" providerId="ADAL" clId="{1CCF3E9E-E7C9-48B6-9A24-4C563562856D}" dt="2020-04-28T15:33:26.662" v="929" actId="478"/>
          <ac:spMkLst>
            <pc:docMk/>
            <pc:sldMk cId="3761073199" sldId="257"/>
            <ac:spMk id="16" creationId="{37907855-6854-4502-97FF-AC5339BD081C}"/>
          </ac:spMkLst>
        </pc:spChg>
        <pc:spChg chg="add del">
          <ac:chgData name="Barton, Gabor" userId="bfae300d-4fae-4953-bcc3-452b9a41a16a" providerId="ADAL" clId="{1CCF3E9E-E7C9-48B6-9A24-4C563562856D}" dt="2020-04-28T15:38:48.019" v="1074" actId="478"/>
          <ac:spMkLst>
            <pc:docMk/>
            <pc:sldMk cId="3761073199" sldId="257"/>
            <ac:spMk id="17" creationId="{D3D57F90-9C96-4215-932A-34DB0074107A}"/>
          </ac:spMkLst>
        </pc:spChg>
        <pc:spChg chg="add del">
          <ac:chgData name="Barton, Gabor" userId="bfae300d-4fae-4953-bcc3-452b9a41a16a" providerId="ADAL" clId="{1CCF3E9E-E7C9-48B6-9A24-4C563562856D}" dt="2020-04-28T15:52:54.608" v="1153" actId="478"/>
          <ac:spMkLst>
            <pc:docMk/>
            <pc:sldMk cId="3761073199" sldId="257"/>
            <ac:spMk id="18" creationId="{293AFED1-A259-41F5-91EE-6051A187F609}"/>
          </ac:spMkLst>
        </pc:spChg>
        <pc:spChg chg="add del">
          <ac:chgData name="Barton, Gabor" userId="bfae300d-4fae-4953-bcc3-452b9a41a16a" providerId="ADAL" clId="{1CCF3E9E-E7C9-48B6-9A24-4C563562856D}" dt="2020-04-28T16:20:25.628" v="1191" actId="478"/>
          <ac:spMkLst>
            <pc:docMk/>
            <pc:sldMk cId="3761073199" sldId="257"/>
            <ac:spMk id="19" creationId="{76FE6074-D209-4698-AD62-E00FDA9F6227}"/>
          </ac:spMkLst>
        </pc:spChg>
        <pc:spChg chg="add del">
          <ac:chgData name="Barton, Gabor" userId="bfae300d-4fae-4953-bcc3-452b9a41a16a" providerId="ADAL" clId="{1CCF3E9E-E7C9-48B6-9A24-4C563562856D}" dt="2020-04-28T17:24:19.269" v="1208" actId="478"/>
          <ac:spMkLst>
            <pc:docMk/>
            <pc:sldMk cId="3761073199" sldId="257"/>
            <ac:spMk id="20" creationId="{49F09998-CF38-4D60-9A93-B987F927F775}"/>
          </ac:spMkLst>
        </pc:spChg>
        <pc:picChg chg="add del mod">
          <ac:chgData name="Barton, Gabor" userId="bfae300d-4fae-4953-bcc3-452b9a41a16a" providerId="ADAL" clId="{1CCF3E9E-E7C9-48B6-9A24-4C563562856D}" dt="2020-04-28T15:37:25.575" v="937" actId="478"/>
          <ac:picMkLst>
            <pc:docMk/>
            <pc:sldMk cId="3761073199" sldId="257"/>
            <ac:picMk id="3" creationId="{CFE81117-174D-4E02-B7CC-750E26E2A55F}"/>
          </ac:picMkLst>
        </pc:picChg>
        <pc:picChg chg="add del mod">
          <ac:chgData name="Barton, Gabor" userId="bfae300d-4fae-4953-bcc3-452b9a41a16a" providerId="ADAL" clId="{1CCF3E9E-E7C9-48B6-9A24-4C563562856D}" dt="2020-04-28T16:48:37.770" v="1203"/>
          <ac:picMkLst>
            <pc:docMk/>
            <pc:sldMk cId="3761073199" sldId="257"/>
            <ac:picMk id="4" creationId="{E05F83C9-4E50-4F9F-8273-8F1F9710626A}"/>
          </ac:picMkLst>
        </pc:picChg>
        <pc:picChg chg="add mod ord">
          <ac:chgData name="Barton, Gabor" userId="bfae300d-4fae-4953-bcc3-452b9a41a16a" providerId="ADAL" clId="{1CCF3E9E-E7C9-48B6-9A24-4C563562856D}" dt="2020-04-28T15:26:43.955" v="804" actId="1036"/>
          <ac:picMkLst>
            <pc:docMk/>
            <pc:sldMk cId="3761073199" sldId="257"/>
            <ac:picMk id="13" creationId="{1910A877-62FE-4203-BE8C-E6541350E861}"/>
          </ac:picMkLst>
        </pc:picChg>
        <pc:picChg chg="add mod ord">
          <ac:chgData name="Barton, Gabor" userId="bfae300d-4fae-4953-bcc3-452b9a41a16a" providerId="ADAL" clId="{1CCF3E9E-E7C9-48B6-9A24-4C563562856D}" dt="2020-04-28T15:14:34.354" v="452" actId="1036"/>
          <ac:picMkLst>
            <pc:docMk/>
            <pc:sldMk cId="3761073199" sldId="257"/>
            <ac:picMk id="14" creationId="{B88E48CC-828A-42D0-855B-F5C830C5FD5F}"/>
          </ac:picMkLst>
        </pc:picChg>
      </pc:sldChg>
      <pc:sldChg chg="addSp delSp modSp modTransition delAnim modAnim">
        <pc:chgData name="Barton, Gabor" userId="bfae300d-4fae-4953-bcc3-452b9a41a16a" providerId="ADAL" clId="{1CCF3E9E-E7C9-48B6-9A24-4C563562856D}" dt="2020-04-28T17:24:34.363" v="1213"/>
        <pc:sldMkLst>
          <pc:docMk/>
          <pc:sldMk cId="3257850445" sldId="260"/>
        </pc:sldMkLst>
        <pc:spChg chg="mod">
          <ac:chgData name="Barton, Gabor" userId="bfae300d-4fae-4953-bcc3-452b9a41a16a" providerId="ADAL" clId="{1CCF3E9E-E7C9-48B6-9A24-4C563562856D}" dt="2020-04-28T15:06:54.216" v="238" actId="1076"/>
          <ac:spMkLst>
            <pc:docMk/>
            <pc:sldMk cId="3257850445" sldId="260"/>
            <ac:spMk id="2" creationId="{410E344C-FABF-439B-A7DD-B46FA5CB2D03}"/>
          </ac:spMkLst>
        </pc:spChg>
        <pc:spChg chg="mod">
          <ac:chgData name="Barton, Gabor" userId="bfae300d-4fae-4953-bcc3-452b9a41a16a" providerId="ADAL" clId="{1CCF3E9E-E7C9-48B6-9A24-4C563562856D}" dt="2020-04-28T15:20:24.807" v="558" actId="20577"/>
          <ac:spMkLst>
            <pc:docMk/>
            <pc:sldMk cId="3257850445" sldId="260"/>
            <ac:spMk id="5" creationId="{AA1082A0-9F9C-4028-A018-A0BAE0FC56FA}"/>
          </ac:spMkLst>
        </pc:spChg>
        <pc:spChg chg="add del mod">
          <ac:chgData name="Barton, Gabor" userId="bfae300d-4fae-4953-bcc3-452b9a41a16a" providerId="ADAL" clId="{1CCF3E9E-E7C9-48B6-9A24-4C563562856D}" dt="2020-04-28T15:01:59.640" v="205" actId="478"/>
          <ac:spMkLst>
            <pc:docMk/>
            <pc:sldMk cId="3257850445" sldId="260"/>
            <ac:spMk id="6" creationId="{6E67BAF1-886C-4091-9523-19EC000528B2}"/>
          </ac:spMkLst>
        </pc:spChg>
        <pc:spChg chg="mod">
          <ac:chgData name="Barton, Gabor" userId="bfae300d-4fae-4953-bcc3-452b9a41a16a" providerId="ADAL" clId="{1CCF3E9E-E7C9-48B6-9A24-4C563562856D}" dt="2020-04-28T15:20:37.077" v="560" actId="20577"/>
          <ac:spMkLst>
            <pc:docMk/>
            <pc:sldMk cId="3257850445" sldId="260"/>
            <ac:spMk id="8" creationId="{D4BC22D9-D4C0-4C93-877F-DDED489DBEE9}"/>
          </ac:spMkLst>
        </pc:spChg>
        <pc:spChg chg="del mod">
          <ac:chgData name="Barton, Gabor" userId="bfae300d-4fae-4953-bcc3-452b9a41a16a" providerId="ADAL" clId="{1CCF3E9E-E7C9-48B6-9A24-4C563562856D}" dt="2020-04-28T14:55:29.080" v="154" actId="478"/>
          <ac:spMkLst>
            <pc:docMk/>
            <pc:sldMk cId="3257850445" sldId="260"/>
            <ac:spMk id="9" creationId="{8738A704-36F1-4FCE-A2F7-A13D2EE72ECB}"/>
          </ac:spMkLst>
        </pc:spChg>
        <pc:spChg chg="add del mod">
          <ac:chgData name="Barton, Gabor" userId="bfae300d-4fae-4953-bcc3-452b9a41a16a" providerId="ADAL" clId="{1CCF3E9E-E7C9-48B6-9A24-4C563562856D}" dt="2020-04-28T14:55:50.372" v="160" actId="478"/>
          <ac:spMkLst>
            <pc:docMk/>
            <pc:sldMk cId="3257850445" sldId="260"/>
            <ac:spMk id="10" creationId="{03BAA1AC-06F9-45D3-8180-2753FC7CC212}"/>
          </ac:spMkLst>
        </pc:spChg>
        <pc:spChg chg="mod">
          <ac:chgData name="Barton, Gabor" userId="bfae300d-4fae-4953-bcc3-452b9a41a16a" providerId="ADAL" clId="{1CCF3E9E-E7C9-48B6-9A24-4C563562856D}" dt="2020-04-28T16:20:59.432" v="1197" actId="14100"/>
          <ac:spMkLst>
            <pc:docMk/>
            <pc:sldMk cId="3257850445" sldId="260"/>
            <ac:spMk id="11" creationId="{0D9FFDB8-9097-46FF-95B0-8DE47884453C}"/>
          </ac:spMkLst>
        </pc:spChg>
        <pc:spChg chg="add mod">
          <ac:chgData name="Barton, Gabor" userId="bfae300d-4fae-4953-bcc3-452b9a41a16a" providerId="ADAL" clId="{1CCF3E9E-E7C9-48B6-9A24-4C563562856D}" dt="2020-04-28T15:21:36.230" v="583" actId="20577"/>
          <ac:spMkLst>
            <pc:docMk/>
            <pc:sldMk cId="3257850445" sldId="260"/>
            <ac:spMk id="12" creationId="{B2D8B10F-65B7-4EAA-9F03-D7ED6B6DC97B}"/>
          </ac:spMkLst>
        </pc:spChg>
        <pc:spChg chg="add">
          <ac:chgData name="Barton, Gabor" userId="bfae300d-4fae-4953-bcc3-452b9a41a16a" providerId="ADAL" clId="{1CCF3E9E-E7C9-48B6-9A24-4C563562856D}" dt="2020-04-28T17:24:34.363" v="1213"/>
          <ac:spMkLst>
            <pc:docMk/>
            <pc:sldMk cId="3257850445" sldId="260"/>
            <ac:spMk id="14" creationId="{7FDA0EED-D94D-4DBC-B9C6-FD66A7A1D81C}"/>
          </ac:spMkLst>
        </pc:spChg>
        <pc:spChg chg="add del mod">
          <ac:chgData name="Barton, Gabor" userId="bfae300d-4fae-4953-bcc3-452b9a41a16a" providerId="ADAL" clId="{1CCF3E9E-E7C9-48B6-9A24-4C563562856D}" dt="2020-04-28T15:06:32.049" v="234" actId="478"/>
          <ac:spMkLst>
            <pc:docMk/>
            <pc:sldMk cId="3257850445" sldId="260"/>
            <ac:spMk id="17" creationId="{D359127B-F24B-480E-A163-7D906711E693}"/>
          </ac:spMkLst>
        </pc:spChg>
        <pc:spChg chg="add del mod">
          <ac:chgData name="Barton, Gabor" userId="bfae300d-4fae-4953-bcc3-452b9a41a16a" providerId="ADAL" clId="{1CCF3E9E-E7C9-48B6-9A24-4C563562856D}" dt="2020-04-28T15:05:25.121" v="232" actId="478"/>
          <ac:spMkLst>
            <pc:docMk/>
            <pc:sldMk cId="3257850445" sldId="260"/>
            <ac:spMk id="20" creationId="{EC8F325C-F35C-4814-AE06-776B2BFE5FD1}"/>
          </ac:spMkLst>
        </pc:spChg>
        <pc:spChg chg="add del mod">
          <ac:chgData name="Barton, Gabor" userId="bfae300d-4fae-4953-bcc3-452b9a41a16a" providerId="ADAL" clId="{1CCF3E9E-E7C9-48B6-9A24-4C563562856D}" dt="2020-04-28T15:05:04.142" v="229" actId="478"/>
          <ac:spMkLst>
            <pc:docMk/>
            <pc:sldMk cId="3257850445" sldId="260"/>
            <ac:spMk id="23" creationId="{91D9A508-D07D-4949-B39B-2C45C75DFCCB}"/>
          </ac:spMkLst>
        </pc:spChg>
        <pc:spChg chg="add del mod">
          <ac:chgData name="Barton, Gabor" userId="bfae300d-4fae-4953-bcc3-452b9a41a16a" providerId="ADAL" clId="{1CCF3E9E-E7C9-48B6-9A24-4C563562856D}" dt="2020-04-28T15:33:31.531" v="931" actId="478"/>
          <ac:spMkLst>
            <pc:docMk/>
            <pc:sldMk cId="3257850445" sldId="260"/>
            <ac:spMk id="24" creationId="{714ADC66-925C-4AFD-A193-3A39FE81DCEE}"/>
          </ac:spMkLst>
        </pc:spChg>
        <pc:spChg chg="add del">
          <ac:chgData name="Barton, Gabor" userId="bfae300d-4fae-4953-bcc3-452b9a41a16a" providerId="ADAL" clId="{1CCF3E9E-E7C9-48B6-9A24-4C563562856D}" dt="2020-04-28T15:38:54.080" v="1076" actId="478"/>
          <ac:spMkLst>
            <pc:docMk/>
            <pc:sldMk cId="3257850445" sldId="260"/>
            <ac:spMk id="25" creationId="{CAF0AC63-082A-480B-8FBA-85584B7DE922}"/>
          </ac:spMkLst>
        </pc:spChg>
        <pc:spChg chg="add del">
          <ac:chgData name="Barton, Gabor" userId="bfae300d-4fae-4953-bcc3-452b9a41a16a" providerId="ADAL" clId="{1CCF3E9E-E7C9-48B6-9A24-4C563562856D}" dt="2020-04-28T15:52:57.614" v="1155" actId="478"/>
          <ac:spMkLst>
            <pc:docMk/>
            <pc:sldMk cId="3257850445" sldId="260"/>
            <ac:spMk id="27" creationId="{D9E1782B-67A3-4AB3-A743-38AB6738C1BC}"/>
          </ac:spMkLst>
        </pc:spChg>
        <pc:spChg chg="add del">
          <ac:chgData name="Barton, Gabor" userId="bfae300d-4fae-4953-bcc3-452b9a41a16a" providerId="ADAL" clId="{1CCF3E9E-E7C9-48B6-9A24-4C563562856D}" dt="2020-04-28T16:20:28.558" v="1193" actId="478"/>
          <ac:spMkLst>
            <pc:docMk/>
            <pc:sldMk cId="3257850445" sldId="260"/>
            <ac:spMk id="28" creationId="{67DB6F7A-48A7-4A5C-83FF-859F06C99471}"/>
          </ac:spMkLst>
        </pc:spChg>
        <pc:spChg chg="add del">
          <ac:chgData name="Barton, Gabor" userId="bfae300d-4fae-4953-bcc3-452b9a41a16a" providerId="ADAL" clId="{1CCF3E9E-E7C9-48B6-9A24-4C563562856D}" dt="2020-04-28T17:24:25.039" v="1210" actId="478"/>
          <ac:spMkLst>
            <pc:docMk/>
            <pc:sldMk cId="3257850445" sldId="260"/>
            <ac:spMk id="29" creationId="{57F10F88-A717-42E0-85BD-F8889E205A19}"/>
          </ac:spMkLst>
        </pc:spChg>
        <pc:picChg chg="add mod">
          <ac:chgData name="Barton, Gabor" userId="bfae300d-4fae-4953-bcc3-452b9a41a16a" providerId="ADAL" clId="{1CCF3E9E-E7C9-48B6-9A24-4C563562856D}" dt="2020-04-28T15:02:42.309" v="210" actId="29295"/>
          <ac:picMkLst>
            <pc:docMk/>
            <pc:sldMk cId="3257850445" sldId="260"/>
            <ac:picMk id="4" creationId="{581FA5E9-6B90-419C-8D50-A717B1B8806E}"/>
          </ac:picMkLst>
        </pc:picChg>
        <pc:picChg chg="add mod ord">
          <ac:chgData name="Barton, Gabor" userId="bfae300d-4fae-4953-bcc3-452b9a41a16a" providerId="ADAL" clId="{1CCF3E9E-E7C9-48B6-9A24-4C563562856D}" dt="2020-04-28T16:21:05.765" v="1198" actId="14100"/>
          <ac:picMkLst>
            <pc:docMk/>
            <pc:sldMk cId="3257850445" sldId="260"/>
            <ac:picMk id="13" creationId="{37261956-D2A4-41FA-AEB6-CF657DBBB3DD}"/>
          </ac:picMkLst>
        </pc:picChg>
        <pc:picChg chg="add del mod">
          <ac:chgData name="Barton, Gabor" userId="bfae300d-4fae-4953-bcc3-452b9a41a16a" providerId="ADAL" clId="{1CCF3E9E-E7C9-48B6-9A24-4C563562856D}" dt="2020-04-28T15:03:32.101" v="221" actId="478"/>
          <ac:picMkLst>
            <pc:docMk/>
            <pc:sldMk cId="3257850445" sldId="260"/>
            <ac:picMk id="14" creationId="{9CDE9EE4-4914-43B6-8356-0CC12D27C9DC}"/>
          </ac:picMkLst>
        </pc:picChg>
        <pc:picChg chg="add mod ord">
          <ac:chgData name="Barton, Gabor" userId="bfae300d-4fae-4953-bcc3-452b9a41a16a" providerId="ADAL" clId="{1CCF3E9E-E7C9-48B6-9A24-4C563562856D}" dt="2020-04-28T15:07:37.690" v="272" actId="167"/>
          <ac:picMkLst>
            <pc:docMk/>
            <pc:sldMk cId="3257850445" sldId="260"/>
            <ac:picMk id="16" creationId="{BF79D235-E55C-42A4-AAEF-99E24389DF41}"/>
          </ac:picMkLst>
        </pc:picChg>
        <pc:picChg chg="add del mod">
          <ac:chgData name="Barton, Gabor" userId="bfae300d-4fae-4953-bcc3-452b9a41a16a" providerId="ADAL" clId="{1CCF3E9E-E7C9-48B6-9A24-4C563562856D}" dt="2020-04-28T15:05:25.121" v="232" actId="478"/>
          <ac:picMkLst>
            <pc:docMk/>
            <pc:sldMk cId="3257850445" sldId="260"/>
            <ac:picMk id="19" creationId="{A44374B4-A453-4BE5-BFFF-BEE89DB40388}"/>
          </ac:picMkLst>
        </pc:picChg>
        <pc:picChg chg="add del mod">
          <ac:chgData name="Barton, Gabor" userId="bfae300d-4fae-4953-bcc3-452b9a41a16a" providerId="ADAL" clId="{1CCF3E9E-E7C9-48B6-9A24-4C563562856D}" dt="2020-04-28T15:07:58.082" v="273"/>
          <ac:picMkLst>
            <pc:docMk/>
            <pc:sldMk cId="3257850445" sldId="260"/>
            <ac:picMk id="22" creationId="{609D48C3-4A48-4136-BD6E-11497228E155}"/>
          </ac:picMkLst>
        </pc:picChg>
        <pc:picChg chg="add del mod">
          <ac:chgData name="Barton, Gabor" userId="bfae300d-4fae-4953-bcc3-452b9a41a16a" providerId="ADAL" clId="{1CCF3E9E-E7C9-48B6-9A24-4C563562856D}" dt="2020-04-28T15:37:28.255" v="939" actId="478"/>
          <ac:picMkLst>
            <pc:docMk/>
            <pc:sldMk cId="3257850445" sldId="260"/>
            <ac:picMk id="26" creationId="{5EDFA690-3D42-4AE5-B492-F5C5FD3292BB}"/>
          </ac:picMkLst>
        </pc:picChg>
        <pc:picChg chg="add del mod">
          <ac:chgData name="Barton, Gabor" userId="bfae300d-4fae-4953-bcc3-452b9a41a16a" providerId="ADAL" clId="{1CCF3E9E-E7C9-48B6-9A24-4C563562856D}" dt="2020-04-28T16:22:25.275" v="1201"/>
          <ac:picMkLst>
            <pc:docMk/>
            <pc:sldMk cId="3257850445" sldId="260"/>
            <ac:picMk id="30" creationId="{95DF7947-0307-434D-8FD4-A157FD610CB8}"/>
          </ac:picMkLst>
        </pc:picChg>
        <pc:picChg chg="add del mod">
          <ac:chgData name="Barton, Gabor" userId="bfae300d-4fae-4953-bcc3-452b9a41a16a" providerId="ADAL" clId="{1CCF3E9E-E7C9-48B6-9A24-4C563562856D}" dt="2020-04-28T16:48:37.770" v="1203"/>
          <ac:picMkLst>
            <pc:docMk/>
            <pc:sldMk cId="3257850445" sldId="260"/>
            <ac:picMk id="31" creationId="{C2DC1C79-2A42-462C-ADCE-2674DD4FFA42}"/>
          </ac:picMkLst>
        </pc:picChg>
      </pc:sldChg>
      <pc:sldChg chg="addSp delSp modSp add modTransition delAnim modAnim">
        <pc:chgData name="Barton, Gabor" userId="bfae300d-4fae-4953-bcc3-452b9a41a16a" providerId="ADAL" clId="{1CCF3E9E-E7C9-48B6-9A24-4C563562856D}" dt="2020-04-28T17:24:32.820" v="1212"/>
        <pc:sldMkLst>
          <pc:docMk/>
          <pc:sldMk cId="3939027249" sldId="261"/>
        </pc:sldMkLst>
        <pc:spChg chg="mod">
          <ac:chgData name="Barton, Gabor" userId="bfae300d-4fae-4953-bcc3-452b9a41a16a" providerId="ADAL" clId="{1CCF3E9E-E7C9-48B6-9A24-4C563562856D}" dt="2020-04-28T15:17:57.409" v="533" actId="14100"/>
          <ac:spMkLst>
            <pc:docMk/>
            <pc:sldMk cId="3939027249" sldId="261"/>
            <ac:spMk id="2" creationId="{410E344C-FABF-439B-A7DD-B46FA5CB2D03}"/>
          </ac:spMkLst>
        </pc:spChg>
        <pc:spChg chg="mod">
          <ac:chgData name="Barton, Gabor" userId="bfae300d-4fae-4953-bcc3-452b9a41a16a" providerId="ADAL" clId="{1CCF3E9E-E7C9-48B6-9A24-4C563562856D}" dt="2020-04-28T15:41:25.274" v="1110" actId="20577"/>
          <ac:spMkLst>
            <pc:docMk/>
            <pc:sldMk cId="3939027249" sldId="261"/>
            <ac:spMk id="5" creationId="{AA1082A0-9F9C-4028-A018-A0BAE0FC56FA}"/>
          </ac:spMkLst>
        </pc:spChg>
        <pc:spChg chg="mod">
          <ac:chgData name="Barton, Gabor" userId="bfae300d-4fae-4953-bcc3-452b9a41a16a" providerId="ADAL" clId="{1CCF3E9E-E7C9-48B6-9A24-4C563562856D}" dt="2020-04-28T15:26:54.984" v="805" actId="14100"/>
          <ac:spMkLst>
            <pc:docMk/>
            <pc:sldMk cId="3939027249" sldId="261"/>
            <ac:spMk id="7" creationId="{B8E7604E-8EEF-4F57-8DA8-8290E30029B1}"/>
          </ac:spMkLst>
        </pc:spChg>
        <pc:spChg chg="del">
          <ac:chgData name="Barton, Gabor" userId="bfae300d-4fae-4953-bcc3-452b9a41a16a" providerId="ADAL" clId="{1CCF3E9E-E7C9-48B6-9A24-4C563562856D}" dt="2020-04-28T15:16:18.355" v="483" actId="478"/>
          <ac:spMkLst>
            <pc:docMk/>
            <pc:sldMk cId="3939027249" sldId="261"/>
            <ac:spMk id="8" creationId="{D4BC22D9-D4C0-4C93-877F-DDED489DBEE9}"/>
          </ac:spMkLst>
        </pc:spChg>
        <pc:spChg chg="mod">
          <ac:chgData name="Barton, Gabor" userId="bfae300d-4fae-4953-bcc3-452b9a41a16a" providerId="ADAL" clId="{1CCF3E9E-E7C9-48B6-9A24-4C563562856D}" dt="2020-04-28T15:31:20.666" v="924" actId="179"/>
          <ac:spMkLst>
            <pc:docMk/>
            <pc:sldMk cId="3939027249" sldId="261"/>
            <ac:spMk id="9" creationId="{8738A704-36F1-4FCE-A2F7-A13D2EE72ECB}"/>
          </ac:spMkLst>
        </pc:spChg>
        <pc:spChg chg="mod">
          <ac:chgData name="Barton, Gabor" userId="bfae300d-4fae-4953-bcc3-452b9a41a16a" providerId="ADAL" clId="{1CCF3E9E-E7C9-48B6-9A24-4C563562856D}" dt="2020-04-28T15:18:11.625" v="538" actId="14100"/>
          <ac:spMkLst>
            <pc:docMk/>
            <pc:sldMk cId="3939027249" sldId="261"/>
            <ac:spMk id="11" creationId="{0D9FFDB8-9097-46FF-95B0-8DE47884453C}"/>
          </ac:spMkLst>
        </pc:spChg>
        <pc:spChg chg="add">
          <ac:chgData name="Barton, Gabor" userId="bfae300d-4fae-4953-bcc3-452b9a41a16a" providerId="ADAL" clId="{1CCF3E9E-E7C9-48B6-9A24-4C563562856D}" dt="2020-04-28T17:24:32.820" v="1212"/>
          <ac:spMkLst>
            <pc:docMk/>
            <pc:sldMk cId="3939027249" sldId="261"/>
            <ac:spMk id="14" creationId="{3EE9FBED-1A85-4000-BE64-F31A7BF120A4}"/>
          </ac:spMkLst>
        </pc:spChg>
        <pc:spChg chg="add del mod">
          <ac:chgData name="Barton, Gabor" userId="bfae300d-4fae-4953-bcc3-452b9a41a16a" providerId="ADAL" clId="{1CCF3E9E-E7C9-48B6-9A24-4C563562856D}" dt="2020-04-28T15:33:29.390" v="930" actId="478"/>
          <ac:spMkLst>
            <pc:docMk/>
            <pc:sldMk cId="3939027249" sldId="261"/>
            <ac:spMk id="14" creationId="{C84D3270-0041-4E5E-B7A4-65972A122C24}"/>
          </ac:spMkLst>
        </pc:spChg>
        <pc:spChg chg="add del">
          <ac:chgData name="Barton, Gabor" userId="bfae300d-4fae-4953-bcc3-452b9a41a16a" providerId="ADAL" clId="{1CCF3E9E-E7C9-48B6-9A24-4C563562856D}" dt="2020-04-28T15:38:52.532" v="1075" actId="478"/>
          <ac:spMkLst>
            <pc:docMk/>
            <pc:sldMk cId="3939027249" sldId="261"/>
            <ac:spMk id="15" creationId="{56A0B888-1375-4204-82AB-D7BFE89D33CD}"/>
          </ac:spMkLst>
        </pc:spChg>
        <pc:spChg chg="add del">
          <ac:chgData name="Barton, Gabor" userId="bfae300d-4fae-4953-bcc3-452b9a41a16a" providerId="ADAL" clId="{1CCF3E9E-E7C9-48B6-9A24-4C563562856D}" dt="2020-04-28T15:52:56.096" v="1154" actId="478"/>
          <ac:spMkLst>
            <pc:docMk/>
            <pc:sldMk cId="3939027249" sldId="261"/>
            <ac:spMk id="16" creationId="{E500641F-B631-4778-BD33-206D593A8506}"/>
          </ac:spMkLst>
        </pc:spChg>
        <pc:spChg chg="add del">
          <ac:chgData name="Barton, Gabor" userId="bfae300d-4fae-4953-bcc3-452b9a41a16a" providerId="ADAL" clId="{1CCF3E9E-E7C9-48B6-9A24-4C563562856D}" dt="2020-04-28T16:20:27.155" v="1192" actId="478"/>
          <ac:spMkLst>
            <pc:docMk/>
            <pc:sldMk cId="3939027249" sldId="261"/>
            <ac:spMk id="17" creationId="{FBC47CDD-F8CD-4F89-815C-705FBF8929A2}"/>
          </ac:spMkLst>
        </pc:spChg>
        <pc:spChg chg="add del">
          <ac:chgData name="Barton, Gabor" userId="bfae300d-4fae-4953-bcc3-452b9a41a16a" providerId="ADAL" clId="{1CCF3E9E-E7C9-48B6-9A24-4C563562856D}" dt="2020-04-28T17:24:22.307" v="1209" actId="478"/>
          <ac:spMkLst>
            <pc:docMk/>
            <pc:sldMk cId="3939027249" sldId="261"/>
            <ac:spMk id="18" creationId="{37617899-F5F0-49EA-8491-070951FA44DD}"/>
          </ac:spMkLst>
        </pc:spChg>
        <pc:picChg chg="add del mod">
          <ac:chgData name="Barton, Gabor" userId="bfae300d-4fae-4953-bcc3-452b9a41a16a" providerId="ADAL" clId="{1CCF3E9E-E7C9-48B6-9A24-4C563562856D}" dt="2020-04-28T15:37:26.898" v="938" actId="478"/>
          <ac:picMkLst>
            <pc:docMk/>
            <pc:sldMk cId="3939027249" sldId="261"/>
            <ac:picMk id="3" creationId="{12D054AE-7238-43BA-A501-96029411B9EB}"/>
          </ac:picMkLst>
        </pc:picChg>
        <pc:picChg chg="add del mod">
          <ac:chgData name="Barton, Gabor" userId="bfae300d-4fae-4953-bcc3-452b9a41a16a" providerId="ADAL" clId="{1CCF3E9E-E7C9-48B6-9A24-4C563562856D}" dt="2020-04-28T16:22:25.275" v="1201"/>
          <ac:picMkLst>
            <pc:docMk/>
            <pc:sldMk cId="3939027249" sldId="261"/>
            <ac:picMk id="4" creationId="{4C7C94A5-8928-4531-84BF-7AB5C0F65652}"/>
          </ac:picMkLst>
        </pc:picChg>
        <pc:picChg chg="add del mod">
          <ac:chgData name="Barton, Gabor" userId="bfae300d-4fae-4953-bcc3-452b9a41a16a" providerId="ADAL" clId="{1CCF3E9E-E7C9-48B6-9A24-4C563562856D}" dt="2020-04-28T16:48:37.770" v="1203"/>
          <ac:picMkLst>
            <pc:docMk/>
            <pc:sldMk cId="3939027249" sldId="261"/>
            <ac:picMk id="6" creationId="{CC0DC781-AAB6-4F6F-8B5A-FAD2202468E3}"/>
          </ac:picMkLst>
        </pc:picChg>
        <pc:picChg chg="add mod ord">
          <ac:chgData name="Barton, Gabor" userId="bfae300d-4fae-4953-bcc3-452b9a41a16a" providerId="ADAL" clId="{1CCF3E9E-E7C9-48B6-9A24-4C563562856D}" dt="2020-04-28T15:19:41.095" v="553" actId="167"/>
          <ac:picMkLst>
            <pc:docMk/>
            <pc:sldMk cId="3939027249" sldId="261"/>
            <ac:picMk id="10" creationId="{09D35353-9E94-46C9-A6CB-99EC05F4814A}"/>
          </ac:picMkLst>
        </pc:picChg>
        <pc:picChg chg="add mod ord">
          <ac:chgData name="Barton, Gabor" userId="bfae300d-4fae-4953-bcc3-452b9a41a16a" providerId="ADAL" clId="{1CCF3E9E-E7C9-48B6-9A24-4C563562856D}" dt="2020-04-28T15:26:58.105" v="806" actId="14100"/>
          <ac:picMkLst>
            <pc:docMk/>
            <pc:sldMk cId="3939027249" sldId="261"/>
            <ac:picMk id="12" creationId="{FBA2D53A-E489-4D74-9D6C-D90A47933F4E}"/>
          </ac:picMkLst>
        </pc:picChg>
        <pc:picChg chg="add mod ord">
          <ac:chgData name="Barton, Gabor" userId="bfae300d-4fae-4953-bcc3-452b9a41a16a" providerId="ADAL" clId="{1CCF3E9E-E7C9-48B6-9A24-4C563562856D}" dt="2020-04-28T15:19:34.598" v="551" actId="167"/>
          <ac:picMkLst>
            <pc:docMk/>
            <pc:sldMk cId="3939027249" sldId="261"/>
            <ac:picMk id="13" creationId="{0FCA0F43-7540-46AF-81FE-92DF8BC92344}"/>
          </ac:picMkLst>
        </pc:picChg>
      </pc:sldChg>
      <pc:sldChg chg="delSp del">
        <pc:chgData name="Barton, Gabor" userId="bfae300d-4fae-4953-bcc3-452b9a41a16a" providerId="ADAL" clId="{1CCF3E9E-E7C9-48B6-9A24-4C563562856D}" dt="2020-04-28T14:55:57.772" v="161" actId="2696"/>
        <pc:sldMkLst>
          <pc:docMk/>
          <pc:sldMk cId="4047698240" sldId="261"/>
        </pc:sldMkLst>
        <pc:spChg chg="del">
          <ac:chgData name="Barton, Gabor" userId="bfae300d-4fae-4953-bcc3-452b9a41a16a" providerId="ADAL" clId="{1CCF3E9E-E7C9-48B6-9A24-4C563562856D}" dt="2020-04-28T14:54:49.555" v="140"/>
          <ac:spMkLst>
            <pc:docMk/>
            <pc:sldMk cId="4047698240" sldId="261"/>
            <ac:spMk id="7" creationId="{B8E7604E-8EEF-4F57-8DA8-8290E30029B1}"/>
          </ac:spMkLst>
        </pc:spChg>
        <pc:spChg chg="del">
          <ac:chgData name="Barton, Gabor" userId="bfae300d-4fae-4953-bcc3-452b9a41a16a" providerId="ADAL" clId="{1CCF3E9E-E7C9-48B6-9A24-4C563562856D}" dt="2020-04-28T14:54:49.555" v="140"/>
          <ac:spMkLst>
            <pc:docMk/>
            <pc:sldMk cId="4047698240" sldId="261"/>
            <ac:spMk id="8" creationId="{D4BC22D9-D4C0-4C93-877F-DDED489DBEE9}"/>
          </ac:spMkLst>
        </pc:spChg>
        <pc:spChg chg="del">
          <ac:chgData name="Barton, Gabor" userId="bfae300d-4fae-4953-bcc3-452b9a41a16a" providerId="ADAL" clId="{1CCF3E9E-E7C9-48B6-9A24-4C563562856D}" dt="2020-04-28T14:50:27.130" v="87"/>
          <ac:spMkLst>
            <pc:docMk/>
            <pc:sldMk cId="4047698240" sldId="261"/>
            <ac:spMk id="9" creationId="{8738A704-36F1-4FCE-A2F7-A13D2EE72ECB}"/>
          </ac:spMkLst>
        </pc:spChg>
      </pc:sldChg>
    </pc:docChg>
  </pc:docChgLst>
  <pc:docChgLst>
    <pc:chgData name="lorraine cordeiro" userId="f478b2771f29dbf5" providerId="LiveId" clId="{1A6AB802-B094-4B8A-A7B9-941E3A0C28B5}"/>
    <pc:docChg chg="undo custSel addSld delSld modSld">
      <pc:chgData name="lorraine cordeiro" userId="f478b2771f29dbf5" providerId="LiveId" clId="{1A6AB802-B094-4B8A-A7B9-941E3A0C28B5}" dt="2021-09-29T17:05:59.475" v="550" actId="6549"/>
      <pc:docMkLst>
        <pc:docMk/>
      </pc:docMkLst>
      <pc:sldChg chg="addSp modSp mod">
        <pc:chgData name="lorraine cordeiro" userId="f478b2771f29dbf5" providerId="LiveId" clId="{1A6AB802-B094-4B8A-A7B9-941E3A0C28B5}" dt="2021-09-29T17:05:59.475" v="550" actId="6549"/>
        <pc:sldMkLst>
          <pc:docMk/>
          <pc:sldMk cId="1444062854" sldId="256"/>
        </pc:sldMkLst>
        <pc:spChg chg="mod">
          <ac:chgData name="lorraine cordeiro" userId="f478b2771f29dbf5" providerId="LiveId" clId="{1A6AB802-B094-4B8A-A7B9-941E3A0C28B5}" dt="2021-09-29T14:25:07.076" v="14"/>
          <ac:spMkLst>
            <pc:docMk/>
            <pc:sldMk cId="1444062854" sldId="256"/>
            <ac:spMk id="4" creationId="{D017A321-5644-46E5-A8A2-F9806F3668B2}"/>
          </ac:spMkLst>
        </pc:spChg>
        <pc:spChg chg="add mod">
          <ac:chgData name="lorraine cordeiro" userId="f478b2771f29dbf5" providerId="LiveId" clId="{1A6AB802-B094-4B8A-A7B9-941E3A0C28B5}" dt="2021-09-29T14:29:37.980" v="139" actId="20577"/>
          <ac:spMkLst>
            <pc:docMk/>
            <pc:sldMk cId="1444062854" sldId="256"/>
            <ac:spMk id="5" creationId="{55660F30-F878-40B2-AB82-2E6FCA9051F4}"/>
          </ac:spMkLst>
        </pc:spChg>
        <pc:spChg chg="mod">
          <ac:chgData name="lorraine cordeiro" userId="f478b2771f29dbf5" providerId="LiveId" clId="{1A6AB802-B094-4B8A-A7B9-941E3A0C28B5}" dt="2021-09-29T17:01:58.850" v="504" actId="2711"/>
          <ac:spMkLst>
            <pc:docMk/>
            <pc:sldMk cId="1444062854" sldId="256"/>
            <ac:spMk id="6" creationId="{8FBFEB51-4512-43A0-BC64-77E78953CAFA}"/>
          </ac:spMkLst>
        </pc:spChg>
        <pc:spChg chg="mod">
          <ac:chgData name="lorraine cordeiro" userId="f478b2771f29dbf5" providerId="LiveId" clId="{1A6AB802-B094-4B8A-A7B9-941E3A0C28B5}" dt="2021-09-29T17:05:59.475" v="550" actId="6549"/>
          <ac:spMkLst>
            <pc:docMk/>
            <pc:sldMk cId="1444062854" sldId="256"/>
            <ac:spMk id="7" creationId="{0595F9AE-D629-45CD-A715-80AE6AF9A7AE}"/>
          </ac:spMkLst>
        </pc:spChg>
        <pc:spChg chg="mod">
          <ac:chgData name="lorraine cordeiro" userId="f478b2771f29dbf5" providerId="LiveId" clId="{1A6AB802-B094-4B8A-A7B9-941E3A0C28B5}" dt="2021-09-29T17:02:21.998" v="506" actId="20577"/>
          <ac:spMkLst>
            <pc:docMk/>
            <pc:sldMk cId="1444062854" sldId="256"/>
            <ac:spMk id="8" creationId="{461BCA52-F6AE-4DDF-91A4-E7AA75569ABA}"/>
          </ac:spMkLst>
        </pc:spChg>
        <pc:spChg chg="mod">
          <ac:chgData name="lorraine cordeiro" userId="f478b2771f29dbf5" providerId="LiveId" clId="{1A6AB802-B094-4B8A-A7B9-941E3A0C28B5}" dt="2021-09-29T14:31:53.486" v="211"/>
          <ac:spMkLst>
            <pc:docMk/>
            <pc:sldMk cId="1444062854" sldId="256"/>
            <ac:spMk id="10" creationId="{E7DC1B28-3386-4B2D-9C2A-C1B1FDC269F6}"/>
          </ac:spMkLst>
        </pc:spChg>
        <pc:spChg chg="mod">
          <ac:chgData name="lorraine cordeiro" userId="f478b2771f29dbf5" providerId="LiveId" clId="{1A6AB802-B094-4B8A-A7B9-941E3A0C28B5}" dt="2021-09-29T14:41:19.743" v="262" actId="123"/>
          <ac:spMkLst>
            <pc:docMk/>
            <pc:sldMk cId="1444062854" sldId="256"/>
            <ac:spMk id="12" creationId="{61B45AFD-CC04-4298-8A55-790265701F4E}"/>
          </ac:spMkLst>
        </pc:spChg>
        <pc:picChg chg="add mod">
          <ac:chgData name="lorraine cordeiro" userId="f478b2771f29dbf5" providerId="LiveId" clId="{1A6AB802-B094-4B8A-A7B9-941E3A0C28B5}" dt="2021-09-29T14:26:29.256" v="33" actId="14100"/>
          <ac:picMkLst>
            <pc:docMk/>
            <pc:sldMk cId="1444062854" sldId="256"/>
            <ac:picMk id="3" creationId="{183253B9-9DF6-4214-BEED-EF84EC02C444}"/>
          </ac:picMkLst>
        </pc:picChg>
      </pc:sldChg>
      <pc:sldChg chg="modSp mod">
        <pc:chgData name="lorraine cordeiro" userId="f478b2771f29dbf5" providerId="LiveId" clId="{1A6AB802-B094-4B8A-A7B9-941E3A0C28B5}" dt="2021-09-29T14:41:25.120" v="263" actId="123"/>
        <pc:sldMkLst>
          <pc:docMk/>
          <pc:sldMk cId="3761073199" sldId="257"/>
        </pc:sldMkLst>
        <pc:spChg chg="mod">
          <ac:chgData name="lorraine cordeiro" userId="f478b2771f29dbf5" providerId="LiveId" clId="{1A6AB802-B094-4B8A-A7B9-941E3A0C28B5}" dt="2021-09-29T14:39:45.564" v="254" actId="123"/>
          <ac:spMkLst>
            <pc:docMk/>
            <pc:sldMk cId="3761073199" sldId="257"/>
            <ac:spMk id="2" creationId="{410E344C-FABF-439B-A7DD-B46FA5CB2D03}"/>
          </ac:spMkLst>
        </pc:spChg>
        <pc:spChg chg="mod">
          <ac:chgData name="lorraine cordeiro" userId="f478b2771f29dbf5" providerId="LiveId" clId="{1A6AB802-B094-4B8A-A7B9-941E3A0C28B5}" dt="2021-09-29T14:41:25.120" v="263" actId="123"/>
          <ac:spMkLst>
            <pc:docMk/>
            <pc:sldMk cId="3761073199" sldId="257"/>
            <ac:spMk id="9" creationId="{FE2C06AD-0360-4F4C-A5D1-F0121257D746}"/>
          </ac:spMkLst>
        </pc:spChg>
        <pc:spChg chg="mod">
          <ac:chgData name="lorraine cordeiro" userId="f478b2771f29dbf5" providerId="LiveId" clId="{1A6AB802-B094-4B8A-A7B9-941E3A0C28B5}" dt="2021-09-29T14:38:16.335" v="227" actId="14100"/>
          <ac:spMkLst>
            <pc:docMk/>
            <pc:sldMk cId="3761073199" sldId="257"/>
            <ac:spMk id="10" creationId="{A5CA446E-2556-4D2C-BB7D-BF64761CA35B}"/>
          </ac:spMkLst>
        </pc:spChg>
        <pc:spChg chg="mod">
          <ac:chgData name="lorraine cordeiro" userId="f478b2771f29dbf5" providerId="LiveId" clId="{1A6AB802-B094-4B8A-A7B9-941E3A0C28B5}" dt="2021-09-29T14:39:38.674" v="252" actId="123"/>
          <ac:spMkLst>
            <pc:docMk/>
            <pc:sldMk cId="3761073199" sldId="257"/>
            <ac:spMk id="12" creationId="{BEBA6E2A-1538-4FB5-AA66-D9FB43294CF0}"/>
          </ac:spMkLst>
        </pc:spChg>
        <pc:spChg chg="mod">
          <ac:chgData name="lorraine cordeiro" userId="f478b2771f29dbf5" providerId="LiveId" clId="{1A6AB802-B094-4B8A-A7B9-941E3A0C28B5}" dt="2021-09-29T14:39:42.049" v="253" actId="123"/>
          <ac:spMkLst>
            <pc:docMk/>
            <pc:sldMk cId="3761073199" sldId="257"/>
            <ac:spMk id="15" creationId="{C5E01A17-6CAF-46B4-B179-6CFB4B922F87}"/>
          </ac:spMkLst>
        </pc:spChg>
      </pc:sldChg>
      <pc:sldChg chg="modSp mod">
        <pc:chgData name="lorraine cordeiro" userId="f478b2771f29dbf5" providerId="LiveId" clId="{1A6AB802-B094-4B8A-A7B9-941E3A0C28B5}" dt="2021-09-29T14:50:54.909" v="446" actId="20577"/>
        <pc:sldMkLst>
          <pc:docMk/>
          <pc:sldMk cId="3257850445" sldId="260"/>
        </pc:sldMkLst>
        <pc:spChg chg="mod">
          <ac:chgData name="lorraine cordeiro" userId="f478b2771f29dbf5" providerId="LiveId" clId="{1A6AB802-B094-4B8A-A7B9-941E3A0C28B5}" dt="2021-09-29T14:49:39.655" v="427" actId="20577"/>
          <ac:spMkLst>
            <pc:docMk/>
            <pc:sldMk cId="3257850445" sldId="260"/>
            <ac:spMk id="2" creationId="{410E344C-FABF-439B-A7DD-B46FA5CB2D03}"/>
          </ac:spMkLst>
        </pc:spChg>
        <pc:spChg chg="mod">
          <ac:chgData name="lorraine cordeiro" userId="f478b2771f29dbf5" providerId="LiveId" clId="{1A6AB802-B094-4B8A-A7B9-941E3A0C28B5}" dt="2021-09-29T14:48:27.824" v="391"/>
          <ac:spMkLst>
            <pc:docMk/>
            <pc:sldMk cId="3257850445" sldId="260"/>
            <ac:spMk id="5" creationId="{AA1082A0-9F9C-4028-A018-A0BAE0FC56FA}"/>
          </ac:spMkLst>
        </pc:spChg>
        <pc:spChg chg="mod">
          <ac:chgData name="lorraine cordeiro" userId="f478b2771f29dbf5" providerId="LiveId" clId="{1A6AB802-B094-4B8A-A7B9-941E3A0C28B5}" dt="2021-09-29T14:49:44.903" v="432" actId="20577"/>
          <ac:spMkLst>
            <pc:docMk/>
            <pc:sldMk cId="3257850445" sldId="260"/>
            <ac:spMk id="7" creationId="{B8E7604E-8EEF-4F57-8DA8-8290E30029B1}"/>
          </ac:spMkLst>
        </pc:spChg>
        <pc:spChg chg="mod">
          <ac:chgData name="lorraine cordeiro" userId="f478b2771f29dbf5" providerId="LiveId" clId="{1A6AB802-B094-4B8A-A7B9-941E3A0C28B5}" dt="2021-09-29T14:49:20.827" v="419" actId="404"/>
          <ac:spMkLst>
            <pc:docMk/>
            <pc:sldMk cId="3257850445" sldId="260"/>
            <ac:spMk id="8" creationId="{D4BC22D9-D4C0-4C93-877F-DDED489DBEE9}"/>
          </ac:spMkLst>
        </pc:spChg>
        <pc:spChg chg="mod">
          <ac:chgData name="lorraine cordeiro" userId="f478b2771f29dbf5" providerId="LiveId" clId="{1A6AB802-B094-4B8A-A7B9-941E3A0C28B5}" dt="2021-09-29T14:50:54.909" v="446" actId="20577"/>
          <ac:spMkLst>
            <pc:docMk/>
            <pc:sldMk cId="3257850445" sldId="260"/>
            <ac:spMk id="11" creationId="{0D9FFDB8-9097-46FF-95B0-8DE47884453C}"/>
          </ac:spMkLst>
        </pc:spChg>
        <pc:spChg chg="mod">
          <ac:chgData name="lorraine cordeiro" userId="f478b2771f29dbf5" providerId="LiveId" clId="{1A6AB802-B094-4B8A-A7B9-941E3A0C28B5}" dt="2021-09-29T14:50:46.246" v="441" actId="948"/>
          <ac:spMkLst>
            <pc:docMk/>
            <pc:sldMk cId="3257850445" sldId="260"/>
            <ac:spMk id="12" creationId="{B2D8B10F-65B7-4EAA-9F03-D7ED6B6DC97B}"/>
          </ac:spMkLst>
        </pc:spChg>
        <pc:spChg chg="mod">
          <ac:chgData name="lorraine cordeiro" userId="f478b2771f29dbf5" providerId="LiveId" clId="{1A6AB802-B094-4B8A-A7B9-941E3A0C28B5}" dt="2021-09-29T14:47:52.049" v="353"/>
          <ac:spMkLst>
            <pc:docMk/>
            <pc:sldMk cId="3257850445" sldId="260"/>
            <ac:spMk id="14" creationId="{7FDA0EED-D94D-4DBC-B9C6-FD66A7A1D81C}"/>
          </ac:spMkLst>
        </pc:spChg>
      </pc:sldChg>
      <pc:sldChg chg="modSp mod">
        <pc:chgData name="lorraine cordeiro" userId="f478b2771f29dbf5" providerId="LiveId" clId="{1A6AB802-B094-4B8A-A7B9-941E3A0C28B5}" dt="2021-09-29T14:47:42.362" v="352"/>
        <pc:sldMkLst>
          <pc:docMk/>
          <pc:sldMk cId="3939027249" sldId="261"/>
        </pc:sldMkLst>
        <pc:spChg chg="mod">
          <ac:chgData name="lorraine cordeiro" userId="f478b2771f29dbf5" providerId="LiveId" clId="{1A6AB802-B094-4B8A-A7B9-941E3A0C28B5}" dt="2021-09-29T14:44:11.831" v="277" actId="20577"/>
          <ac:spMkLst>
            <pc:docMk/>
            <pc:sldMk cId="3939027249" sldId="261"/>
            <ac:spMk id="2" creationId="{410E344C-FABF-439B-A7DD-B46FA5CB2D03}"/>
          </ac:spMkLst>
        </pc:spChg>
        <pc:spChg chg="mod">
          <ac:chgData name="lorraine cordeiro" userId="f478b2771f29dbf5" providerId="LiveId" clId="{1A6AB802-B094-4B8A-A7B9-941E3A0C28B5}" dt="2021-09-29T14:43:40.630" v="271" actId="20577"/>
          <ac:spMkLst>
            <pc:docMk/>
            <pc:sldMk cId="3939027249" sldId="261"/>
            <ac:spMk id="5" creationId="{AA1082A0-9F9C-4028-A018-A0BAE0FC56FA}"/>
          </ac:spMkLst>
        </pc:spChg>
        <pc:spChg chg="mod">
          <ac:chgData name="lorraine cordeiro" userId="f478b2771f29dbf5" providerId="LiveId" clId="{1A6AB802-B094-4B8A-A7B9-941E3A0C28B5}" dt="2021-09-29T14:44:32.562" v="289"/>
          <ac:spMkLst>
            <pc:docMk/>
            <pc:sldMk cId="3939027249" sldId="261"/>
            <ac:spMk id="7" creationId="{B8E7604E-8EEF-4F57-8DA8-8290E30029B1}"/>
          </ac:spMkLst>
        </pc:spChg>
        <pc:spChg chg="mod">
          <ac:chgData name="lorraine cordeiro" userId="f478b2771f29dbf5" providerId="LiveId" clId="{1A6AB802-B094-4B8A-A7B9-941E3A0C28B5}" dt="2021-09-29T14:47:31.433" v="351" actId="14100"/>
          <ac:spMkLst>
            <pc:docMk/>
            <pc:sldMk cId="3939027249" sldId="261"/>
            <ac:spMk id="9" creationId="{8738A704-36F1-4FCE-A2F7-A13D2EE72ECB}"/>
          </ac:spMkLst>
        </pc:spChg>
        <pc:spChg chg="mod">
          <ac:chgData name="lorraine cordeiro" userId="f478b2771f29dbf5" providerId="LiveId" clId="{1A6AB802-B094-4B8A-A7B9-941E3A0C28B5}" dt="2021-09-29T14:44:25.033" v="278"/>
          <ac:spMkLst>
            <pc:docMk/>
            <pc:sldMk cId="3939027249" sldId="261"/>
            <ac:spMk id="11" creationId="{0D9FFDB8-9097-46FF-95B0-8DE47884453C}"/>
          </ac:spMkLst>
        </pc:spChg>
        <pc:spChg chg="mod">
          <ac:chgData name="lorraine cordeiro" userId="f478b2771f29dbf5" providerId="LiveId" clId="{1A6AB802-B094-4B8A-A7B9-941E3A0C28B5}" dt="2021-09-29T14:47:42.362" v="352"/>
          <ac:spMkLst>
            <pc:docMk/>
            <pc:sldMk cId="3939027249" sldId="261"/>
            <ac:spMk id="14" creationId="{3EE9FBED-1A85-4000-BE64-F31A7BF120A4}"/>
          </ac:spMkLst>
        </pc:spChg>
      </pc:sldChg>
      <pc:sldChg chg="add del">
        <pc:chgData name="lorraine cordeiro" userId="f478b2771f29dbf5" providerId="LiveId" clId="{1A6AB802-B094-4B8A-A7B9-941E3A0C28B5}" dt="2021-09-29T14:47:58.616" v="355" actId="2890"/>
        <pc:sldMkLst>
          <pc:docMk/>
          <pc:sldMk cId="2853791459" sldId="26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73B98E-E33F-4D61-8F8C-763AD4CA70D5}" type="datetimeFigureOut">
              <a:rPr lang="pt-BR" smtClean="0"/>
              <a:t>03/10/2023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C2A718-EEB3-4931-A8B3-BDA422A5BF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4298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CCC28D-B2AF-4F3A-9EA3-9F88F764D9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D17E363-9F9E-4350-A5D9-4AD208C944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343AA22-8D61-4668-9B04-C4017CDC0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3EBA-C485-48BA-94DE-83D76F94AE3B}" type="datetimeFigureOut">
              <a:rPr lang="en-GB" smtClean="0"/>
              <a:t>03/10/2023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8A4088F-F318-45F0-BEE3-6C817BFB6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ECB9DFD-2F69-4176-8630-603C5F3A4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DF707-6EED-44E3-94BD-090004FFDDC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770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22C19A-9923-4F41-B969-7C714EF5C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70F6CB4-A2B0-40F2-A6ED-853B8BEC26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12C51C5-2EE4-4E9A-B33D-849AACD2B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3EBA-C485-48BA-94DE-83D76F94AE3B}" type="datetimeFigureOut">
              <a:rPr lang="en-GB" smtClean="0"/>
              <a:t>03/10/2023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08CDFB0-76C4-43CF-97ED-E3A19394E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84EF897-77D6-42D9-BE83-1B0760AA1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DF707-6EED-44E3-94BD-090004FFDDC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6910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A471B06-358E-41E1-8288-A4EFAAFC61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C913B7D-715A-4648-ADD4-7707F02385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62175B5-7212-46AF-9492-8FBB32637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3EBA-C485-48BA-94DE-83D76F94AE3B}" type="datetimeFigureOut">
              <a:rPr lang="en-GB" smtClean="0"/>
              <a:t>03/10/2023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B51C372-CE14-4832-9D9A-B8C201FBF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941EFA0-59D0-4685-B3F0-19A9C55CC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DF707-6EED-44E3-94BD-090004FFDDC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49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D183BB-9AD3-4915-99BB-4A285B842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F9079DF-CB96-461D-AA4E-B8A9A10E14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B85266C-3FED-41F7-A9E3-F3FED0730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3EBA-C485-48BA-94DE-83D76F94AE3B}" type="datetimeFigureOut">
              <a:rPr lang="en-GB" smtClean="0"/>
              <a:t>03/10/2023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7DAFB57-8686-4C24-9CBC-7FD260357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93627E3-9F95-4D6D-818D-DAFA32E03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DF707-6EED-44E3-94BD-090004FFDDC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1975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9DF8426-877D-4508-884E-3E5D0B01A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AC20CB2-D2F5-4505-B507-54204CEBD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73DA432-2EDF-4044-9171-FCF75988E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3EBA-C485-48BA-94DE-83D76F94AE3B}" type="datetimeFigureOut">
              <a:rPr lang="en-GB" smtClean="0"/>
              <a:t>03/10/2023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16D4E14-3903-41C6-881C-EC33F3AD6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6235DAB-3C18-43BC-9704-3002DFF4D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DF707-6EED-44E3-94BD-090004FFDDC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085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5A178B-558A-4F40-A66B-A6FFF38B9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756F67F-82C7-417F-8979-FF5CF58BAA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F4009DF-9547-4195-901E-E7945B23F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8035AED-0DEC-46E9-9F59-465085F16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3EBA-C485-48BA-94DE-83D76F94AE3B}" type="datetimeFigureOut">
              <a:rPr lang="en-GB" smtClean="0"/>
              <a:t>03/10/2023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8968AEF-DF6F-4BC7-A726-9FBAD5FF4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E72AC6A-D528-447F-97B7-8E3C0F2BB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DF707-6EED-44E3-94BD-090004FFDDC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993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2AC09D-D697-4633-AB75-2FFB8D5B6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7E5E480-3325-4D7A-9913-2C18ED1302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6903FE6-5F81-49F3-8B84-997F2F7EC2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97CFBBE-6204-4772-BD9A-922BEB25E7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DABA330A-875F-4929-90EF-EDE5C29A23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BBC86F80-5F12-4656-B3A1-290694014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3EBA-C485-48BA-94DE-83D76F94AE3B}" type="datetimeFigureOut">
              <a:rPr lang="en-GB" smtClean="0"/>
              <a:t>03/10/2023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1C82286-BEFD-4C00-8349-67859C048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2C071E44-6606-4A72-92F9-9FDF4B2B8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DF707-6EED-44E3-94BD-090004FFDDC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731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440377-B171-46C3-87AF-D75B3DCE6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B402E89B-F6AE-42DF-B03D-4736C9558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3EBA-C485-48BA-94DE-83D76F94AE3B}" type="datetimeFigureOut">
              <a:rPr lang="en-GB" smtClean="0"/>
              <a:t>03/10/2023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F1E0814-0FB3-4168-9812-5B4DAD71E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34AF872-6458-4489-9F9E-07133B513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DF707-6EED-44E3-94BD-090004FFDDC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5746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4F2B5724-7437-4EEF-9CC1-D5AE8CC8E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3EBA-C485-48BA-94DE-83D76F94AE3B}" type="datetimeFigureOut">
              <a:rPr lang="en-GB" smtClean="0"/>
              <a:t>03/10/2023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7D71BB49-CE7E-4970-8443-250B69131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EE6EBD1-1458-44F9-8E1C-4CC104796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DF707-6EED-44E3-94BD-090004FFDDC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861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2919A0-B03D-4493-83DD-455EA6108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26F937D-D588-42E9-BB34-BEFDD2C52C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272E2A1-00C7-46CD-9955-CDF29B2D53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6C3BB58-EEDC-4B73-A69E-B942A9211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3EBA-C485-48BA-94DE-83D76F94AE3B}" type="datetimeFigureOut">
              <a:rPr lang="en-GB" smtClean="0"/>
              <a:t>03/10/2023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62D99A2-8F66-40FB-9D32-EDCE69DA7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29557D5-0FA0-4F87-A950-50F4F3C31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DF707-6EED-44E3-94BD-090004FFDDC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635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EC9178-3735-4D6D-9D2C-EB9004D2C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1FD6F8DD-4D3E-4B7C-8D76-C76A5AE6E8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7257F95-27E3-4A8A-9498-D389949993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E83A7E8-366D-4B1A-9D75-9F43B08A7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3EBA-C485-48BA-94DE-83D76F94AE3B}" type="datetimeFigureOut">
              <a:rPr lang="en-GB" smtClean="0"/>
              <a:t>03/10/2023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875F154-4AFF-455C-90CC-DADB47C59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1E237BE-99DB-4858-9D9A-0047CF88B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DF707-6EED-44E3-94BD-090004FFDDC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619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DC9FF5A-9250-4271-87B4-3C6E6F500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DB40652-BCE0-40F7-BB61-2FAC22F914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4F70199-30AA-4100-90C8-3C71A450DB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33EBA-C485-48BA-94DE-83D76F94AE3B}" type="datetimeFigureOut">
              <a:rPr lang="en-GB" smtClean="0"/>
              <a:t>03/10/2023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D24F8CE-1F9C-4DA9-8D37-7643971B0D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BBFAF39-C81C-455D-96A4-82FF3ADD2C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DF707-6EED-44E3-94BD-090004FFDDC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48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microsoft.com/office/2007/relationships/hdphoto" Target="../media/hdphoto1.wdp"/><Relationship Id="rId7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8FBFEB51-4512-43A0-BC64-77E78953CAFA}"/>
              </a:ext>
            </a:extLst>
          </p:cNvPr>
          <p:cNvSpPr txBox="1"/>
          <p:nvPr/>
        </p:nvSpPr>
        <p:spPr>
          <a:xfrm>
            <a:off x="192087" y="2921330"/>
            <a:ext cx="11807823" cy="164625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noAutofit/>
          </a:bodyPr>
          <a:lstStyle/>
          <a:p>
            <a:pPr algn="ctr">
              <a:lnSpc>
                <a:spcPts val="4000"/>
              </a:lnSpc>
            </a:pPr>
            <a:r>
              <a:rPr lang="pt-BR" sz="2800" b="1" dirty="0">
                <a:latin typeface="+mj-lt"/>
              </a:rPr>
              <a:t>Título do Trabalho </a:t>
            </a:r>
          </a:p>
          <a:p>
            <a:pPr algn="ctr">
              <a:lnSpc>
                <a:spcPts val="4000"/>
              </a:lnSpc>
            </a:pPr>
            <a:r>
              <a:rPr lang="en-GB" sz="2000" dirty="0" err="1"/>
              <a:t>Autores</a:t>
            </a:r>
            <a:r>
              <a:rPr lang="en-GB" sz="2000" dirty="0"/>
              <a:t> </a:t>
            </a:r>
            <a:r>
              <a:rPr lang="pt-BR" sz="2000" dirty="0"/>
              <a:t>(alunos, professor, professor orientador</a:t>
            </a:r>
            <a:r>
              <a:rPr lang="pt-BR" sz="2000" baseline="30000" dirty="0"/>
              <a:t>1</a:t>
            </a:r>
            <a:r>
              <a:rPr lang="pt-BR" sz="2000" dirty="0"/>
              <a:t> )</a:t>
            </a:r>
            <a:r>
              <a:rPr lang="en-GB" sz="1200" dirty="0">
                <a:solidFill>
                  <a:srgbClr val="FF0000"/>
                </a:solidFill>
              </a:rPr>
              <a:t>(</a:t>
            </a:r>
            <a:r>
              <a:rPr lang="pt-BR" altLang="pt-BR" sz="1200" dirty="0">
                <a:solidFill>
                  <a:srgbClr val="FF0000"/>
                </a:solidFill>
                <a:cs typeface="Arial" charset="0"/>
              </a:rPr>
              <a:t>Deixar em destaque - negrito ou cor diferente - o nome do aluno apresentador)</a:t>
            </a:r>
            <a:endParaRPr lang="en-GB" sz="1200" dirty="0"/>
          </a:p>
          <a:p>
            <a:pPr>
              <a:defRPr/>
            </a:pPr>
            <a:r>
              <a:rPr lang="en-GB" sz="2000" dirty="0"/>
              <a:t>                         </a:t>
            </a:r>
            <a:r>
              <a:rPr lang="en-GB" sz="2000" dirty="0" err="1"/>
              <a:t>Afiliações</a:t>
            </a:r>
            <a:r>
              <a:rPr lang="en-GB" sz="2000" dirty="0"/>
              <a:t> (</a:t>
            </a:r>
            <a:r>
              <a:rPr lang="pt-BR" altLang="pt-BR" sz="2000" dirty="0">
                <a:cs typeface="Arial" charset="0"/>
              </a:rPr>
              <a:t>Exemplo: </a:t>
            </a:r>
            <a:r>
              <a:rPr lang="pt-BR" altLang="pt-BR" sz="2000" dirty="0" err="1">
                <a:cs typeface="Arial" charset="0"/>
              </a:rPr>
              <a:t>UniEVANGÉLICA</a:t>
            </a:r>
            <a:r>
              <a:rPr lang="pt-BR" altLang="pt-BR" sz="2000" dirty="0">
                <a:cs typeface="Arial" charset="0"/>
              </a:rPr>
              <a:t> – Universidade Evangélica de Goiás- GO</a:t>
            </a:r>
            <a:r>
              <a:rPr lang="pt-BR" altLang="pt-BR" sz="2000" baseline="30000" dirty="0">
                <a:cs typeface="Arial" charset="0"/>
              </a:rPr>
              <a:t>1</a:t>
            </a:r>
            <a:r>
              <a:rPr lang="pt-BR" altLang="pt-BR" sz="2000" dirty="0">
                <a:cs typeface="Arial" charset="0"/>
              </a:rPr>
              <a:t>) </a:t>
            </a:r>
            <a:endParaRPr lang="en-GB" sz="2000" dirty="0"/>
          </a:p>
          <a:p>
            <a:pPr>
              <a:defRPr/>
            </a:pPr>
            <a:endParaRPr lang="en-GB" sz="2000" b="1" dirty="0"/>
          </a:p>
          <a:p>
            <a:endParaRPr lang="en-GB" sz="2400" b="1" dirty="0"/>
          </a:p>
        </p:txBody>
      </p:sp>
      <p:pic>
        <p:nvPicPr>
          <p:cNvPr id="17" name="Imagem 16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2134"/>
          <a:stretch/>
        </p:blipFill>
        <p:spPr bwMode="auto">
          <a:xfrm>
            <a:off x="574008" y="178417"/>
            <a:ext cx="4686852" cy="59332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8" name="Imagem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1181" y="221065"/>
            <a:ext cx="4596250" cy="540394"/>
          </a:xfrm>
          <a:prstGeom prst="rect">
            <a:avLst/>
          </a:prstGeom>
        </p:spPr>
      </p:pic>
      <p:sp>
        <p:nvSpPr>
          <p:cNvPr id="19" name="Text Box 4">
            <a:extLst>
              <a:ext uri="{FF2B5EF4-FFF2-40B4-BE49-F238E27FC236}">
                <a16:creationId xmlns:a16="http://schemas.microsoft.com/office/drawing/2014/main" xmlns="" id="{98FA188B-E29E-3D4E-B97A-6159FE92EC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102" y="880045"/>
            <a:ext cx="11927257" cy="843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40183" tIns="29542" rIns="40183" bIns="20091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92413" indent="-258763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49613" indent="-258763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06813" indent="-258763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64013" indent="-258763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>
              <a:buSzTx/>
            </a:pPr>
            <a:r>
              <a:rPr lang="pt-BR" altLang="pt-BR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WenQuanYi Micro Hei" charset="0"/>
                <a:cs typeface="Times New Roman" panose="02020603050405020304" pitchFamily="18" charset="0"/>
              </a:rPr>
              <a:t>V </a:t>
            </a:r>
            <a:r>
              <a:rPr lang="pt-BR" altLang="pt-BR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WenQuanYi Micro Hei" charset="0"/>
                <a:cs typeface="Times New Roman" panose="02020603050405020304" pitchFamily="18" charset="0"/>
              </a:rPr>
              <a:t>Congresso Internacional de Pesquisa, Ensino e Extensão </a:t>
            </a:r>
          </a:p>
          <a:p>
            <a:pPr algn="ctr" eaLnBrk="1"/>
            <a:r>
              <a:rPr lang="pt-BR" altLang="pt-BR" sz="2000" b="1" dirty="0">
                <a:solidFill>
                  <a:srgbClr val="000000"/>
                </a:solidFill>
                <a:latin typeface="Times New Roman" panose="02020603050405020304" pitchFamily="18" charset="0"/>
                <a:ea typeface="WenQuanYi Micro Hei" charset="0"/>
                <a:cs typeface="Times New Roman" panose="02020603050405020304" pitchFamily="18" charset="0"/>
              </a:rPr>
              <a:t>20ª Semana Nacional de Ciência e </a:t>
            </a:r>
            <a:r>
              <a:rPr lang="pt-BR" altLang="pt-BR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WenQuanYi Micro Hei" charset="0"/>
                <a:cs typeface="Times New Roman" panose="02020603050405020304" pitchFamily="18" charset="0"/>
              </a:rPr>
              <a:t>Tecnologia </a:t>
            </a:r>
            <a:r>
              <a:rPr lang="pt-BR" altLang="pt-BR" sz="20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WenQuanYi Micro Hei" charset="0"/>
                <a:cs typeface="Times New Roman" panose="02020603050405020304" pitchFamily="18" charset="0"/>
              </a:rPr>
              <a:t>/  IV </a:t>
            </a:r>
            <a:r>
              <a:rPr lang="pt-BR" altLang="pt-BR" sz="20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WenQuanYi Micro Hei" charset="0"/>
                <a:cs typeface="Times New Roman" panose="02020603050405020304" pitchFamily="18" charset="0"/>
              </a:rPr>
              <a:t>Jornada de Iniciação Científica</a:t>
            </a:r>
            <a:endParaRPr lang="pt-BR" altLang="pt-BR" sz="2000" b="1" i="1" dirty="0">
              <a:solidFill>
                <a:srgbClr val="000000"/>
              </a:solidFill>
              <a:latin typeface="Times New Roman" panose="02020603050405020304" pitchFamily="18" charset="0"/>
              <a:ea typeface="WenQuanYi Micro Hei" charset="0"/>
              <a:cs typeface="Times New Roman" panose="02020603050405020304" pitchFamily="18" charset="0"/>
            </a:endParaRPr>
          </a:p>
          <a:p>
            <a:pPr algn="ctr" eaLnBrk="1">
              <a:buSzTx/>
            </a:pPr>
            <a:endParaRPr lang="pt-BR" altLang="pt-BR" sz="1000" i="1" dirty="0">
              <a:solidFill>
                <a:srgbClr val="000000"/>
              </a:solidFill>
              <a:latin typeface="Times New Roman" panose="02020603050405020304" pitchFamily="18" charset="0"/>
              <a:ea typeface="WenQuanYi Micro Hei" charset="0"/>
              <a:cs typeface="Times New Roman" panose="02020603050405020304" pitchFamily="18" charset="0"/>
            </a:endParaRPr>
          </a:p>
          <a:p>
            <a:pPr algn="ctr" eaLnBrk="1"/>
            <a:endParaRPr lang="pt-BR" altLang="pt-BR" sz="1000" dirty="0">
              <a:solidFill>
                <a:srgbClr val="000000"/>
              </a:solidFill>
              <a:latin typeface="Times New Roman" panose="02020603050405020304" pitchFamily="18" charset="0"/>
              <a:ea typeface="WenQuanYi Micro Hei" charset="0"/>
              <a:cs typeface="Times New Roman" panose="02020603050405020304" pitchFamily="18" charset="0"/>
            </a:endParaRPr>
          </a:p>
          <a:p>
            <a:pPr algn="ctr" eaLnBrk="1"/>
            <a:endParaRPr lang="pt-BR" altLang="pt-BR" sz="1000" dirty="0">
              <a:solidFill>
                <a:srgbClr val="000000"/>
              </a:solidFill>
              <a:latin typeface="Times New Roman" panose="02020603050405020304" pitchFamily="18" charset="0"/>
              <a:ea typeface="WenQuanYi Micro Hei" charset="0"/>
              <a:cs typeface="Times New Roman" panose="02020603050405020304" pitchFamily="18" charset="0"/>
            </a:endParaRPr>
          </a:p>
          <a:p>
            <a:pPr algn="ctr" eaLnBrk="1">
              <a:buSzTx/>
            </a:pPr>
            <a:endParaRPr lang="pt-BR" altLang="pt-BR" sz="1180" dirty="0">
              <a:solidFill>
                <a:srgbClr val="000000"/>
              </a:solidFill>
              <a:latin typeface="Times New Roman" panose="02020603050405020304" pitchFamily="18" charset="0"/>
              <a:ea typeface="WenQuanYi Micro Hei" charset="0"/>
              <a:cs typeface="Times New Roman" panose="02020603050405020304" pitchFamily="18" charset="0"/>
            </a:endParaRPr>
          </a:p>
          <a:p>
            <a:pPr algn="ctr" eaLnBrk="1">
              <a:buSzTx/>
            </a:pPr>
            <a:endParaRPr lang="pt-BR" altLang="pt-BR" sz="1180" dirty="0">
              <a:solidFill>
                <a:srgbClr val="000000"/>
              </a:solidFill>
              <a:latin typeface="Times New Roman" panose="02020603050405020304" pitchFamily="18" charset="0"/>
              <a:ea typeface="WenQuanYi Micro Hei" charset="0"/>
              <a:cs typeface="Times New Roman" panose="02020603050405020304" pitchFamily="18" charset="0"/>
            </a:endParaRPr>
          </a:p>
        </p:txBody>
      </p:sp>
      <p:pic>
        <p:nvPicPr>
          <p:cNvPr id="20" name="Imagem 19">
            <a:extLst>
              <a:ext uri="{FF2B5EF4-FFF2-40B4-BE49-F238E27FC236}">
                <a16:creationId xmlns:a16="http://schemas.microsoft.com/office/drawing/2014/main" xmlns="" id="{87435A70-522D-7D4C-AFAD-EC5D2226E7D3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4141" y="1723696"/>
            <a:ext cx="11855767" cy="196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062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>
            <a:extLst>
              <a:ext uri="{FF2B5EF4-FFF2-40B4-BE49-F238E27FC236}">
                <a16:creationId xmlns:a16="http://schemas.microsoft.com/office/drawing/2014/main" xmlns="" id="{87435A70-522D-7D4C-AFAD-EC5D2226E7D3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4142" y="5951091"/>
            <a:ext cx="11855767" cy="196368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7717" y="6178602"/>
            <a:ext cx="1169623" cy="658378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558" y="6105285"/>
            <a:ext cx="756642" cy="700551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052" y="6281792"/>
            <a:ext cx="1358791" cy="418361"/>
          </a:xfrm>
          <a:prstGeom prst="rect">
            <a:avLst/>
          </a:prstGeom>
        </p:spPr>
      </p:pic>
      <p:pic>
        <p:nvPicPr>
          <p:cNvPr id="14" name="Imagem 13"/>
          <p:cNvPicPr/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2134"/>
          <a:stretch/>
        </p:blipFill>
        <p:spPr bwMode="auto">
          <a:xfrm>
            <a:off x="6674433" y="6307965"/>
            <a:ext cx="2021154" cy="37386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Imagem 1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9086" y="6316903"/>
            <a:ext cx="1982083" cy="340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396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724395"/>
            <a:ext cx="10515600" cy="5452568"/>
          </a:xfrm>
        </p:spPr>
        <p:txBody>
          <a:bodyPr/>
          <a:lstStyle/>
          <a:p>
            <a:pPr>
              <a:buFont typeface="Wingdings" pitchFamily="2" charset="2"/>
              <a:buChar char="ü"/>
              <a:defRPr/>
            </a:pPr>
            <a:r>
              <a:rPr lang="pt-BR" dirty="0">
                <a:cs typeface="Arial" pitchFamily="34" charset="0"/>
              </a:rPr>
              <a:t>A apresentação deve seguir a sequência padronizada, como consta no resumo expandido podendo ter até no máximo 20 slides sendo que o tempo de apresentação deverá ser de 15 minutos; </a:t>
            </a:r>
          </a:p>
          <a:p>
            <a:pPr>
              <a:buFont typeface="Wingdings" pitchFamily="2" charset="2"/>
              <a:buChar char="ü"/>
              <a:defRPr/>
            </a:pPr>
            <a:endParaRPr lang="pt-BR" dirty="0">
              <a:cs typeface="Arial" pitchFamily="34" charset="0"/>
            </a:endParaRPr>
          </a:p>
          <a:p>
            <a:pPr>
              <a:buFont typeface="Wingdings" pitchFamily="2" charset="2"/>
              <a:buChar char="ü"/>
              <a:defRPr/>
            </a:pPr>
            <a:r>
              <a:rPr lang="pt-BR" altLang="pt-BR" dirty="0">
                <a:cs typeface="Arial" pitchFamily="34" charset="0"/>
              </a:rPr>
              <a:t>As referências e citações podem seguir normas ABNT ou Vancouver.</a:t>
            </a:r>
          </a:p>
          <a:p>
            <a:pPr>
              <a:buFont typeface="Wingdings" pitchFamily="2" charset="2"/>
              <a:buChar char="ü"/>
              <a:defRPr/>
            </a:pPr>
            <a:endParaRPr lang="pt-BR" altLang="pt-BR" dirty="0">
              <a:cs typeface="Arial" pitchFamily="34" charset="0"/>
            </a:endParaRPr>
          </a:p>
          <a:p>
            <a:pPr>
              <a:buFont typeface="Wingdings" pitchFamily="2" charset="2"/>
              <a:buChar char="ü"/>
              <a:defRPr/>
            </a:pPr>
            <a:r>
              <a:rPr lang="pt-BR" altLang="pt-BR" dirty="0">
                <a:cs typeface="Arial" pitchFamily="34" charset="0"/>
              </a:rPr>
              <a:t>Em agradecimentos os autores deverão citar o CNPq e modalidade da bolsa concedida para este trabalho  além de outras agências de financiamento quando houver.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05537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678</TotalTime>
  <Words>131</Words>
  <Application>Microsoft Office PowerPoint</Application>
  <PresentationFormat>Personalizar</PresentationFormat>
  <Paragraphs>13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Office Theme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Barton, Gabor</dc:creator>
  <cp:lastModifiedBy>Jacqueline Andrade Silva - Secretária Pró-Reitoria</cp:lastModifiedBy>
  <cp:revision>32</cp:revision>
  <dcterms:created xsi:type="dcterms:W3CDTF">2020-04-28T10:33:12Z</dcterms:created>
  <dcterms:modified xsi:type="dcterms:W3CDTF">2023-10-03T20:58:48Z</dcterms:modified>
</cp:coreProperties>
</file>