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5143500" cy="91440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 userDrawn="1">
          <p15:clr>
            <a:srgbClr val="A4A3A4"/>
          </p15:clr>
        </p15:guide>
        <p15:guide id="2" pos="16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5D24"/>
    <a:srgbClr val="BFDDE8"/>
    <a:srgbClr val="C0DFE8"/>
    <a:srgbClr val="381D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5" autoAdjust="0"/>
    <p:restoredTop sz="94660"/>
  </p:normalViewPr>
  <p:slideViewPr>
    <p:cSldViewPr snapToGrid="0">
      <p:cViewPr>
        <p:scale>
          <a:sx n="70" d="100"/>
          <a:sy n="70" d="100"/>
        </p:scale>
        <p:origin x="-2616" y="-72"/>
      </p:cViewPr>
      <p:guideLst>
        <p:guide orient="horz" pos="2880"/>
        <p:guide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5763" y="1496484"/>
            <a:ext cx="4371975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38" y="4802717"/>
            <a:ext cx="3857625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14.10.2022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6651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14.10.2022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6483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80818" y="486834"/>
            <a:ext cx="1109067" cy="774911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3616" y="486834"/>
            <a:ext cx="3262908" cy="774911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14.10.2022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8831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14.10.2022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3019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937" y="2279653"/>
            <a:ext cx="4436269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0937" y="6119286"/>
            <a:ext cx="4436269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/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14.10.2022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452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3615" y="2434167"/>
            <a:ext cx="2185988" cy="580178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3897" y="2434167"/>
            <a:ext cx="2185988" cy="580178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14.10.2022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7582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85" y="486836"/>
            <a:ext cx="4436269" cy="176741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4286" y="2241551"/>
            <a:ext cx="2175941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4286" y="3340100"/>
            <a:ext cx="2175941" cy="491278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3897" y="2241551"/>
            <a:ext cx="2186657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3897" y="3340100"/>
            <a:ext cx="2186657" cy="491278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14.10.2022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1448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14.10.2022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2442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14.10.2022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6914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85" y="609600"/>
            <a:ext cx="165891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6657" y="1316569"/>
            <a:ext cx="2603897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85" y="2743200"/>
            <a:ext cx="165891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14.10.2022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4566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85" y="609600"/>
            <a:ext cx="165891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86657" y="1316569"/>
            <a:ext cx="2603897" cy="6498167"/>
          </a:xfrm>
        </p:spPr>
        <p:txBody>
          <a:bodyPr anchor="t"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85" y="2743200"/>
            <a:ext cx="165891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14.10.2022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4247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3616" y="486836"/>
            <a:ext cx="4436269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3616" y="2434167"/>
            <a:ext cx="4436269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3615" y="8475136"/>
            <a:ext cx="115728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51C7C-CEA3-4CAA-BE4B-344879E7C377}" type="datetimeFigureOut">
              <a:rPr lang="de-DE" smtClean="0"/>
              <a:t>14.10.2022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03785" y="8475136"/>
            <a:ext cx="173593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597" y="8475136"/>
            <a:ext cx="115728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1066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aixaDeTexto 6">
            <a:extLst>
              <a:ext uri="{FF2B5EF4-FFF2-40B4-BE49-F238E27FC236}">
                <a16:creationId xmlns="" xmlns:a16="http://schemas.microsoft.com/office/drawing/2014/main" id="{7F8696D8-2B52-BB46-8D04-70FEF4BD79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87147"/>
            <a:ext cx="5143500" cy="419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pt-BR" altLang="pt-BR" sz="2124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TÍTULO</a:t>
            </a:r>
          </a:p>
        </p:txBody>
      </p:sp>
      <p:sp>
        <p:nvSpPr>
          <p:cNvPr id="19" name="Text Box 4">
            <a:extLst>
              <a:ext uri="{FF2B5EF4-FFF2-40B4-BE49-F238E27FC236}">
                <a16:creationId xmlns="" xmlns:a16="http://schemas.microsoft.com/office/drawing/2014/main" id="{98FA188B-E29E-3D4E-B97A-6159FE92EC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83" y="1606364"/>
            <a:ext cx="5143500" cy="416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0183" tIns="29542" rIns="40183" bIns="20091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92413" indent="-258763" defTabSz="50958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49613" indent="-258763" defTabSz="50958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706813" indent="-258763" defTabSz="50958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64013" indent="-258763" defTabSz="50958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>
              <a:buSzTx/>
            </a:pPr>
            <a:r>
              <a:rPr lang="pt-BR" altLang="pt-BR" sz="1200" dirty="0">
                <a:solidFill>
                  <a:srgbClr val="000000"/>
                </a:solidFill>
                <a:latin typeface="Times New Roman" panose="02020603050405020304" pitchFamily="18" charset="0"/>
                <a:ea typeface="WenQuanYi Micro Hei" charset="0"/>
                <a:cs typeface="Times New Roman" panose="02020603050405020304" pitchFamily="18" charset="0"/>
              </a:rPr>
              <a:t>Autor 1, Autor2, Autor3, Autor4, Autor5 </a:t>
            </a:r>
            <a:endParaRPr lang="pt-BR" altLang="pt-BR" sz="1180" dirty="0">
              <a:solidFill>
                <a:srgbClr val="000000"/>
              </a:solidFill>
              <a:latin typeface="Times New Roman" panose="02020603050405020304" pitchFamily="18" charset="0"/>
              <a:ea typeface="WenQuanYi Micro Hei" charset="0"/>
              <a:cs typeface="Times New Roman" panose="02020603050405020304" pitchFamily="18" charset="0"/>
            </a:endParaRPr>
          </a:p>
          <a:p>
            <a:pPr algn="ctr" eaLnBrk="1">
              <a:buSzTx/>
            </a:pPr>
            <a:endParaRPr lang="pt-BR" altLang="pt-BR" sz="1180" dirty="0">
              <a:solidFill>
                <a:srgbClr val="000000"/>
              </a:solidFill>
              <a:latin typeface="Times New Roman" panose="02020603050405020304" pitchFamily="18" charset="0"/>
              <a:ea typeface="WenQuanYi Micro Hei" charset="0"/>
              <a:cs typeface="Times New Roman" panose="02020603050405020304" pitchFamily="18" charset="0"/>
            </a:endParaRPr>
          </a:p>
        </p:txBody>
      </p:sp>
      <p:sp>
        <p:nvSpPr>
          <p:cNvPr id="25" name="Retângulo 24">
            <a:extLst>
              <a:ext uri="{FF2B5EF4-FFF2-40B4-BE49-F238E27FC236}">
                <a16:creationId xmlns="" xmlns:a16="http://schemas.microsoft.com/office/drawing/2014/main" id="{9FFB3A58-C9CB-2F4D-ACD2-7785BF1F01ED}"/>
              </a:ext>
            </a:extLst>
          </p:cNvPr>
          <p:cNvSpPr/>
          <p:nvPr/>
        </p:nvSpPr>
        <p:spPr>
          <a:xfrm>
            <a:off x="61398" y="2656641"/>
            <a:ext cx="2503107" cy="2663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6" name="Retângulo 25">
            <a:extLst>
              <a:ext uri="{FF2B5EF4-FFF2-40B4-BE49-F238E27FC236}">
                <a16:creationId xmlns="" xmlns:a16="http://schemas.microsoft.com/office/drawing/2014/main" id="{3F6BE2F9-3AD1-0143-8961-279D46122D17}"/>
              </a:ext>
            </a:extLst>
          </p:cNvPr>
          <p:cNvSpPr/>
          <p:nvPr/>
        </p:nvSpPr>
        <p:spPr>
          <a:xfrm>
            <a:off x="12362" y="8391208"/>
            <a:ext cx="5131138" cy="1913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endParaRPr lang="pt-BR" sz="629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7" name="Imagem 26">
            <a:extLst>
              <a:ext uri="{FF2B5EF4-FFF2-40B4-BE49-F238E27FC236}">
                <a16:creationId xmlns="" xmlns:a16="http://schemas.microsoft.com/office/drawing/2014/main" id="{87435A70-522D-7D4C-AFAD-EC5D2226E7D3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6388" y="1083872"/>
            <a:ext cx="5143500" cy="154195"/>
          </a:xfrm>
          <a:prstGeom prst="rect">
            <a:avLst/>
          </a:prstGeom>
        </p:spPr>
      </p:pic>
      <p:sp>
        <p:nvSpPr>
          <p:cNvPr id="31" name="Retângulo 30">
            <a:extLst>
              <a:ext uri="{FF2B5EF4-FFF2-40B4-BE49-F238E27FC236}">
                <a16:creationId xmlns="" xmlns:a16="http://schemas.microsoft.com/office/drawing/2014/main" id="{5CD8AD58-7623-5E4A-B27B-8987D88BCA8B}"/>
              </a:ext>
            </a:extLst>
          </p:cNvPr>
          <p:cNvSpPr/>
          <p:nvPr/>
        </p:nvSpPr>
        <p:spPr>
          <a:xfrm>
            <a:off x="68643" y="5608503"/>
            <a:ext cx="2503107" cy="6973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2" name="Retângulo 41">
            <a:extLst>
              <a:ext uri="{FF2B5EF4-FFF2-40B4-BE49-F238E27FC236}">
                <a16:creationId xmlns="" xmlns:a16="http://schemas.microsoft.com/office/drawing/2014/main" id="{1E131408-EA1E-CF41-9D6B-091C6F251A33}"/>
              </a:ext>
            </a:extLst>
          </p:cNvPr>
          <p:cNvSpPr/>
          <p:nvPr/>
        </p:nvSpPr>
        <p:spPr>
          <a:xfrm>
            <a:off x="55425" y="6639960"/>
            <a:ext cx="2503107" cy="17561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endParaRPr lang="pt-BR" sz="98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Retângulo 43">
            <a:extLst>
              <a:ext uri="{FF2B5EF4-FFF2-40B4-BE49-F238E27FC236}">
                <a16:creationId xmlns="" xmlns:a16="http://schemas.microsoft.com/office/drawing/2014/main" id="{82B16B64-8AA2-684B-B4F2-EA218437F08F}"/>
              </a:ext>
            </a:extLst>
          </p:cNvPr>
          <p:cNvSpPr/>
          <p:nvPr/>
        </p:nvSpPr>
        <p:spPr>
          <a:xfrm>
            <a:off x="2640393" y="7092234"/>
            <a:ext cx="2503107" cy="13024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5" name="Retângulo 44">
            <a:extLst>
              <a:ext uri="{FF2B5EF4-FFF2-40B4-BE49-F238E27FC236}">
                <a16:creationId xmlns="" xmlns:a16="http://schemas.microsoft.com/office/drawing/2014/main" id="{868E106D-A958-3A4B-9369-5685C9E7DAA3}"/>
              </a:ext>
            </a:extLst>
          </p:cNvPr>
          <p:cNvSpPr/>
          <p:nvPr/>
        </p:nvSpPr>
        <p:spPr>
          <a:xfrm>
            <a:off x="2634005" y="2661675"/>
            <a:ext cx="2503107" cy="41763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9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endParaRPr lang="pt-BR" sz="98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" name="Imagem 19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2134"/>
          <a:stretch/>
        </p:blipFill>
        <p:spPr bwMode="auto">
          <a:xfrm>
            <a:off x="230730" y="178418"/>
            <a:ext cx="2021154" cy="37386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Retângulo 1"/>
          <p:cNvSpPr/>
          <p:nvPr/>
        </p:nvSpPr>
        <p:spPr>
          <a:xfrm>
            <a:off x="578591" y="2339689"/>
            <a:ext cx="143340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INTRODUÇÃO</a:t>
            </a:r>
          </a:p>
        </p:txBody>
      </p:sp>
      <p:pic>
        <p:nvPicPr>
          <p:cNvPr id="23" name="Imagem 22">
            <a:extLst>
              <a:ext uri="{FF2B5EF4-FFF2-40B4-BE49-F238E27FC236}">
                <a16:creationId xmlns="" xmlns:a16="http://schemas.microsoft.com/office/drawing/2014/main" id="{87435A70-522D-7D4C-AFAD-EC5D2226E7D3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5961" y="8431531"/>
            <a:ext cx="5143500" cy="154195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7297" y="8575692"/>
            <a:ext cx="1089543" cy="613301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54" y="8585726"/>
            <a:ext cx="532273" cy="492815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7514" y="8701035"/>
            <a:ext cx="1016758" cy="313052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1445" y="205291"/>
            <a:ext cx="1982083" cy="340507"/>
          </a:xfrm>
          <a:prstGeom prst="rect">
            <a:avLst/>
          </a:prstGeom>
        </p:spPr>
      </p:pic>
      <p:sp>
        <p:nvSpPr>
          <p:cNvPr id="22" name="Text Box 4">
            <a:extLst>
              <a:ext uri="{FF2B5EF4-FFF2-40B4-BE49-F238E27FC236}">
                <a16:creationId xmlns="" xmlns:a16="http://schemas.microsoft.com/office/drawing/2014/main" id="{98FA188B-E29E-3D4E-B97A-6159FE92EC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9547" y="552280"/>
            <a:ext cx="5143500" cy="416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0183" tIns="29542" rIns="40183" bIns="20091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92413" indent="-258763" defTabSz="50958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49613" indent="-258763" defTabSz="50958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706813" indent="-258763" defTabSz="50958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64013" indent="-258763" defTabSz="50958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>
              <a:buSzTx/>
            </a:pPr>
            <a:r>
              <a:rPr lang="pt-BR" altLang="pt-BR" sz="1200" dirty="0">
                <a:solidFill>
                  <a:srgbClr val="000000"/>
                </a:solidFill>
                <a:latin typeface="Times New Roman" panose="02020603050405020304" pitchFamily="18" charset="0"/>
                <a:ea typeface="WenQuanYi Micro Hei" charset="0"/>
                <a:cs typeface="Times New Roman" panose="02020603050405020304" pitchFamily="18" charset="0"/>
              </a:rPr>
              <a:t>IV Congresso Internacional de Pesquisa, Ensino e </a:t>
            </a:r>
            <a:r>
              <a:rPr lang="pt-BR" altLang="pt-BR" sz="1200" dirty="0" smtClean="0">
                <a:solidFill>
                  <a:srgbClr val="000000"/>
                </a:solidFill>
                <a:latin typeface="Times New Roman" panose="02020603050405020304" pitchFamily="18" charset="0"/>
                <a:ea typeface="WenQuanYi Micro Hei" charset="0"/>
                <a:cs typeface="Times New Roman" panose="02020603050405020304" pitchFamily="18" charset="0"/>
              </a:rPr>
              <a:t>Extensão</a:t>
            </a:r>
            <a:endParaRPr lang="pt-BR" altLang="pt-BR" sz="1200" dirty="0">
              <a:solidFill>
                <a:srgbClr val="000000"/>
              </a:solidFill>
              <a:latin typeface="Times New Roman" panose="02020603050405020304" pitchFamily="18" charset="0"/>
              <a:ea typeface="WenQuanYi Micro Hei" charset="0"/>
              <a:cs typeface="Times New Roman" panose="02020603050405020304" pitchFamily="18" charset="0"/>
            </a:endParaRPr>
          </a:p>
          <a:p>
            <a:pPr algn="ctr" eaLnBrk="1">
              <a:buSzTx/>
            </a:pPr>
            <a:r>
              <a:rPr lang="pt-BR" altLang="pt-BR" sz="1200" i="1" dirty="0">
                <a:solidFill>
                  <a:srgbClr val="000000"/>
                </a:solidFill>
                <a:latin typeface="Times New Roman" panose="02020603050405020304" pitchFamily="18" charset="0"/>
                <a:ea typeface="WenQuanYi Micro Hei" charset="0"/>
                <a:cs typeface="Times New Roman" panose="02020603050405020304" pitchFamily="18" charset="0"/>
              </a:rPr>
              <a:t>Mês Nacional da Ciência, Tecnologia e Inovações</a:t>
            </a:r>
          </a:p>
          <a:p>
            <a:pPr algn="ctr" eaLnBrk="1">
              <a:buSzTx/>
            </a:pPr>
            <a:endParaRPr lang="pt-BR" altLang="pt-BR" sz="1000" i="1" dirty="0">
              <a:solidFill>
                <a:srgbClr val="000000"/>
              </a:solidFill>
              <a:latin typeface="Times New Roman" panose="02020603050405020304" pitchFamily="18" charset="0"/>
              <a:ea typeface="WenQuanYi Micro Hei" charset="0"/>
              <a:cs typeface="Times New Roman" panose="02020603050405020304" pitchFamily="18" charset="0"/>
            </a:endParaRPr>
          </a:p>
          <a:p>
            <a:pPr algn="ctr" eaLnBrk="1"/>
            <a:endParaRPr lang="pt-BR" altLang="pt-BR" sz="1000" dirty="0">
              <a:solidFill>
                <a:srgbClr val="000000"/>
              </a:solidFill>
              <a:latin typeface="Times New Roman" panose="02020603050405020304" pitchFamily="18" charset="0"/>
              <a:ea typeface="WenQuanYi Micro Hei" charset="0"/>
              <a:cs typeface="Times New Roman" panose="02020603050405020304" pitchFamily="18" charset="0"/>
            </a:endParaRPr>
          </a:p>
          <a:p>
            <a:pPr algn="ctr" eaLnBrk="1"/>
            <a:endParaRPr lang="pt-BR" altLang="pt-BR" sz="1000" dirty="0">
              <a:solidFill>
                <a:srgbClr val="000000"/>
              </a:solidFill>
              <a:latin typeface="Times New Roman" panose="02020603050405020304" pitchFamily="18" charset="0"/>
              <a:ea typeface="WenQuanYi Micro Hei" charset="0"/>
              <a:cs typeface="Times New Roman" panose="02020603050405020304" pitchFamily="18" charset="0"/>
            </a:endParaRPr>
          </a:p>
          <a:p>
            <a:pPr algn="ctr" eaLnBrk="1">
              <a:buSzTx/>
            </a:pPr>
            <a:endParaRPr lang="pt-BR" altLang="pt-BR" sz="1180" dirty="0">
              <a:solidFill>
                <a:srgbClr val="000000"/>
              </a:solidFill>
              <a:latin typeface="Times New Roman" panose="02020603050405020304" pitchFamily="18" charset="0"/>
              <a:ea typeface="WenQuanYi Micro Hei" charset="0"/>
              <a:cs typeface="Times New Roman" panose="02020603050405020304" pitchFamily="18" charset="0"/>
            </a:endParaRPr>
          </a:p>
          <a:p>
            <a:pPr algn="ctr" eaLnBrk="1">
              <a:buSzTx/>
            </a:pPr>
            <a:endParaRPr lang="pt-BR" altLang="pt-BR" sz="1180" dirty="0">
              <a:solidFill>
                <a:srgbClr val="000000"/>
              </a:solidFill>
              <a:latin typeface="Times New Roman" panose="02020603050405020304" pitchFamily="18" charset="0"/>
              <a:ea typeface="WenQuanYi Micro Hei" charset="0"/>
              <a:cs typeface="Times New Roman" panose="02020603050405020304" pitchFamily="18" charset="0"/>
            </a:endParaRPr>
          </a:p>
        </p:txBody>
      </p:sp>
      <p:sp>
        <p:nvSpPr>
          <p:cNvPr id="30" name="Retângulo 29"/>
          <p:cNvSpPr/>
          <p:nvPr/>
        </p:nvSpPr>
        <p:spPr>
          <a:xfrm>
            <a:off x="715356" y="5288480"/>
            <a:ext cx="111081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OBJETIVO</a:t>
            </a:r>
          </a:p>
        </p:txBody>
      </p:sp>
      <p:sp>
        <p:nvSpPr>
          <p:cNvPr id="32" name="Retângulo 31"/>
          <p:cNvSpPr/>
          <p:nvPr/>
        </p:nvSpPr>
        <p:spPr>
          <a:xfrm>
            <a:off x="470738" y="6332494"/>
            <a:ext cx="160005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METODOLOGIA</a:t>
            </a:r>
          </a:p>
        </p:txBody>
      </p:sp>
      <p:sp>
        <p:nvSpPr>
          <p:cNvPr id="33" name="Retângulo 32"/>
          <p:cNvSpPr/>
          <p:nvPr/>
        </p:nvSpPr>
        <p:spPr>
          <a:xfrm>
            <a:off x="3219352" y="6684122"/>
            <a:ext cx="133241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CONCLUSÃO</a:t>
            </a:r>
          </a:p>
        </p:txBody>
      </p:sp>
      <p:sp>
        <p:nvSpPr>
          <p:cNvPr id="34" name="Retângulo 33"/>
          <p:cNvSpPr/>
          <p:nvPr/>
        </p:nvSpPr>
        <p:spPr>
          <a:xfrm>
            <a:off x="2655094" y="2366984"/>
            <a:ext cx="251126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RESULTADO E DISCUSSÃO</a:t>
            </a:r>
          </a:p>
        </p:txBody>
      </p:sp>
    </p:spTree>
    <p:extLst>
      <p:ext uri="{BB962C8B-B14F-4D97-AF65-F5344CB8AC3E}">
        <p14:creationId xmlns:p14="http://schemas.microsoft.com/office/powerpoint/2010/main" val="22108665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203</TotalTime>
  <Words>695</Words>
  <Application>Microsoft Office PowerPoint</Application>
  <PresentationFormat>Apresentação na tela (16:9)</PresentationFormat>
  <Paragraphs>17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Armindo Serrão</dc:creator>
  <cp:lastModifiedBy>Jacqueline Andrade Silva - Secretária Pró-Reitoria</cp:lastModifiedBy>
  <cp:revision>31</cp:revision>
  <dcterms:created xsi:type="dcterms:W3CDTF">2012-07-30T23:50:35Z</dcterms:created>
  <dcterms:modified xsi:type="dcterms:W3CDTF">2022-10-14T14:38:22Z</dcterms:modified>
</cp:coreProperties>
</file>