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8" r:id="rId2"/>
    <p:sldId id="257" r:id="rId3"/>
  </p:sldIdLst>
  <p:sldSz cx="32399288" cy="43200638"/>
  <p:notesSz cx="6858000" cy="9144000"/>
  <p:defaultTextStyle>
    <a:defPPr>
      <a:defRPr lang="pt-BR"/>
    </a:defPPr>
    <a:lvl1pPr marL="0" algn="l" defTabSz="4319676" rtl="0" eaLnBrk="1" latinLnBrk="0" hangingPunct="1">
      <a:defRPr sz="8498" kern="1200">
        <a:solidFill>
          <a:schemeClr val="tx1"/>
        </a:solidFill>
        <a:latin typeface="+mn-lt"/>
        <a:ea typeface="+mn-ea"/>
        <a:cs typeface="+mn-cs"/>
      </a:defRPr>
    </a:lvl1pPr>
    <a:lvl2pPr marL="2159838" algn="l" defTabSz="4319676" rtl="0" eaLnBrk="1" latinLnBrk="0" hangingPunct="1">
      <a:defRPr sz="8498" kern="1200">
        <a:solidFill>
          <a:schemeClr val="tx1"/>
        </a:solidFill>
        <a:latin typeface="+mn-lt"/>
        <a:ea typeface="+mn-ea"/>
        <a:cs typeface="+mn-cs"/>
      </a:defRPr>
    </a:lvl2pPr>
    <a:lvl3pPr marL="4319676" algn="l" defTabSz="4319676" rtl="0" eaLnBrk="1" latinLnBrk="0" hangingPunct="1">
      <a:defRPr sz="8498" kern="1200">
        <a:solidFill>
          <a:schemeClr val="tx1"/>
        </a:solidFill>
        <a:latin typeface="+mn-lt"/>
        <a:ea typeface="+mn-ea"/>
        <a:cs typeface="+mn-cs"/>
      </a:defRPr>
    </a:lvl3pPr>
    <a:lvl4pPr marL="6479514" algn="l" defTabSz="4319676" rtl="0" eaLnBrk="1" latinLnBrk="0" hangingPunct="1">
      <a:defRPr sz="8498" kern="1200">
        <a:solidFill>
          <a:schemeClr val="tx1"/>
        </a:solidFill>
        <a:latin typeface="+mn-lt"/>
        <a:ea typeface="+mn-ea"/>
        <a:cs typeface="+mn-cs"/>
      </a:defRPr>
    </a:lvl4pPr>
    <a:lvl5pPr marL="8639352" algn="l" defTabSz="4319676" rtl="0" eaLnBrk="1" latinLnBrk="0" hangingPunct="1">
      <a:defRPr sz="8498" kern="1200">
        <a:solidFill>
          <a:schemeClr val="tx1"/>
        </a:solidFill>
        <a:latin typeface="+mn-lt"/>
        <a:ea typeface="+mn-ea"/>
        <a:cs typeface="+mn-cs"/>
      </a:defRPr>
    </a:lvl5pPr>
    <a:lvl6pPr marL="10799190" algn="l" defTabSz="4319676" rtl="0" eaLnBrk="1" latinLnBrk="0" hangingPunct="1">
      <a:defRPr sz="8498" kern="1200">
        <a:solidFill>
          <a:schemeClr val="tx1"/>
        </a:solidFill>
        <a:latin typeface="+mn-lt"/>
        <a:ea typeface="+mn-ea"/>
        <a:cs typeface="+mn-cs"/>
      </a:defRPr>
    </a:lvl6pPr>
    <a:lvl7pPr marL="12959028" algn="l" defTabSz="4319676" rtl="0" eaLnBrk="1" latinLnBrk="0" hangingPunct="1">
      <a:defRPr sz="8498" kern="1200">
        <a:solidFill>
          <a:schemeClr val="tx1"/>
        </a:solidFill>
        <a:latin typeface="+mn-lt"/>
        <a:ea typeface="+mn-ea"/>
        <a:cs typeface="+mn-cs"/>
      </a:defRPr>
    </a:lvl7pPr>
    <a:lvl8pPr marL="15118866" algn="l" defTabSz="4319676" rtl="0" eaLnBrk="1" latinLnBrk="0" hangingPunct="1">
      <a:defRPr sz="8498" kern="1200">
        <a:solidFill>
          <a:schemeClr val="tx1"/>
        </a:solidFill>
        <a:latin typeface="+mn-lt"/>
        <a:ea typeface="+mn-ea"/>
        <a:cs typeface="+mn-cs"/>
      </a:defRPr>
    </a:lvl8pPr>
    <a:lvl9pPr marL="17278704" algn="l" defTabSz="4319676" rtl="0" eaLnBrk="1" latinLnBrk="0" hangingPunct="1">
      <a:defRPr sz="849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7" userDrawn="1">
          <p15:clr>
            <a:srgbClr val="A4A3A4"/>
          </p15:clr>
        </p15:guide>
        <p15:guide id="2" pos="1020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B056DF6-A4AE-4B56-B6AE-1C857017FBA4}" v="4" dt="2026-04-09T12:13:06.490"/>
    <p1510:client id="{55517326-D74A-4B3B-88AD-E98F3A048019}" v="28" dt="2026-04-09T11:48:55.77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20" d="100"/>
          <a:sy n="20" d="100"/>
        </p:scale>
        <p:origin x="654" y="12"/>
      </p:cViewPr>
      <p:guideLst>
        <p:guide orient="horz" pos="13607"/>
        <p:guide pos="1020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sé Luís Rodrigues Martins" userId="cef500c314ccada4" providerId="LiveId" clId="{A3985413-21E5-4983-92C9-69F0EDCA6190}"/>
    <pc:docChg chg="undo custSel modSld">
      <pc:chgData name="José Luís Rodrigues Martins" userId="cef500c314ccada4" providerId="LiveId" clId="{A3985413-21E5-4983-92C9-69F0EDCA6190}" dt="2026-04-09T12:13:06.490" v="153"/>
      <pc:docMkLst>
        <pc:docMk/>
      </pc:docMkLst>
      <pc:sldChg chg="addSp delSp modSp mod">
        <pc:chgData name="José Luís Rodrigues Martins" userId="cef500c314ccada4" providerId="LiveId" clId="{A3985413-21E5-4983-92C9-69F0EDCA6190}" dt="2026-04-09T12:13:06.490" v="153"/>
        <pc:sldMkLst>
          <pc:docMk/>
          <pc:sldMk cId="2591590087" sldId="257"/>
        </pc:sldMkLst>
        <pc:spChg chg="del">
          <ac:chgData name="José Luís Rodrigues Martins" userId="cef500c314ccada4" providerId="LiveId" clId="{A3985413-21E5-4983-92C9-69F0EDCA6190}" dt="2026-04-09T12:13:02.397" v="151" actId="478"/>
          <ac:spMkLst>
            <pc:docMk/>
            <pc:sldMk cId="2591590087" sldId="257"/>
            <ac:spMk id="9" creationId="{D747B1C4-CC82-4C76-72C7-AA319A28F0E5}"/>
          </ac:spMkLst>
        </pc:spChg>
        <pc:spChg chg="del">
          <ac:chgData name="José Luís Rodrigues Martins" userId="cef500c314ccada4" providerId="LiveId" clId="{A3985413-21E5-4983-92C9-69F0EDCA6190}" dt="2026-04-09T12:13:05.803" v="152" actId="478"/>
          <ac:spMkLst>
            <pc:docMk/>
            <pc:sldMk cId="2591590087" sldId="257"/>
            <ac:spMk id="10" creationId="{42E48B8F-12D6-74D9-CC93-D7D101897A9D}"/>
          </ac:spMkLst>
        </pc:spChg>
        <pc:spChg chg="mod">
          <ac:chgData name="José Luís Rodrigues Martins" userId="cef500c314ccada4" providerId="LiveId" clId="{A3985413-21E5-4983-92C9-69F0EDCA6190}" dt="2026-04-09T12:13:06.490" v="153"/>
          <ac:spMkLst>
            <pc:docMk/>
            <pc:sldMk cId="2591590087" sldId="257"/>
            <ac:spMk id="13" creationId="{B97F3C61-7082-B501-6E13-471757D2E01F}"/>
          </ac:spMkLst>
        </pc:spChg>
        <pc:spChg chg="mod">
          <ac:chgData name="José Luís Rodrigues Martins" userId="cef500c314ccada4" providerId="LiveId" clId="{A3985413-21E5-4983-92C9-69F0EDCA6190}" dt="2026-04-09T12:13:06.490" v="153"/>
          <ac:spMkLst>
            <pc:docMk/>
            <pc:sldMk cId="2591590087" sldId="257"/>
            <ac:spMk id="14" creationId="{F1547D07-9A68-36A1-B13E-62B015DCA91E}"/>
          </ac:spMkLst>
        </pc:spChg>
        <pc:grpChg chg="add mod">
          <ac:chgData name="José Luís Rodrigues Martins" userId="cef500c314ccada4" providerId="LiveId" clId="{A3985413-21E5-4983-92C9-69F0EDCA6190}" dt="2026-04-09T12:13:06.490" v="153"/>
          <ac:grpSpMkLst>
            <pc:docMk/>
            <pc:sldMk cId="2591590087" sldId="257"/>
            <ac:grpSpMk id="2" creationId="{2C8142B3-F5B2-DD57-25A2-6A7CA39AFF7D}"/>
          </ac:grpSpMkLst>
        </pc:grpChg>
        <pc:grpChg chg="mod">
          <ac:chgData name="José Luís Rodrigues Martins" userId="cef500c314ccada4" providerId="LiveId" clId="{A3985413-21E5-4983-92C9-69F0EDCA6190}" dt="2026-04-09T12:13:06.490" v="153"/>
          <ac:grpSpMkLst>
            <pc:docMk/>
            <pc:sldMk cId="2591590087" sldId="257"/>
            <ac:grpSpMk id="3" creationId="{C84D1409-6B50-0E07-DC2B-4487B40E2AE1}"/>
          </ac:grpSpMkLst>
        </pc:grpChg>
        <pc:picChg chg="del">
          <ac:chgData name="José Luís Rodrigues Martins" userId="cef500c314ccada4" providerId="LiveId" clId="{A3985413-21E5-4983-92C9-69F0EDCA6190}" dt="2026-04-09T12:13:05.803" v="152" actId="478"/>
          <ac:picMkLst>
            <pc:docMk/>
            <pc:sldMk cId="2591590087" sldId="257"/>
            <ac:picMk id="4" creationId="{926B502C-431A-B6C9-FAA5-0BDBE608FBD8}"/>
          </ac:picMkLst>
        </pc:picChg>
        <pc:picChg chg="del">
          <ac:chgData name="José Luís Rodrigues Martins" userId="cef500c314ccada4" providerId="LiveId" clId="{A3985413-21E5-4983-92C9-69F0EDCA6190}" dt="2026-04-09T12:13:05.803" v="152" actId="478"/>
          <ac:picMkLst>
            <pc:docMk/>
            <pc:sldMk cId="2591590087" sldId="257"/>
            <ac:picMk id="5" creationId="{82C88F22-355F-AA20-AE7E-EAD2B365DC0D}"/>
          </ac:picMkLst>
        </pc:picChg>
        <pc:picChg chg="mod">
          <ac:chgData name="José Luís Rodrigues Martins" userId="cef500c314ccada4" providerId="LiveId" clId="{A3985413-21E5-4983-92C9-69F0EDCA6190}" dt="2026-04-09T12:13:06.490" v="153"/>
          <ac:picMkLst>
            <pc:docMk/>
            <pc:sldMk cId="2591590087" sldId="257"/>
            <ac:picMk id="12" creationId="{99072E78-1425-85E9-6338-CB495707B173}"/>
          </ac:picMkLst>
        </pc:picChg>
      </pc:sldChg>
      <pc:sldChg chg="addSp delSp modSp mod">
        <pc:chgData name="José Luís Rodrigues Martins" userId="cef500c314ccada4" providerId="LiveId" clId="{A3985413-21E5-4983-92C9-69F0EDCA6190}" dt="2026-04-09T12:12:54.181" v="150" actId="478"/>
        <pc:sldMkLst>
          <pc:docMk/>
          <pc:sldMk cId="492579439" sldId="258"/>
        </pc:sldMkLst>
        <pc:spChg chg="mod">
          <ac:chgData name="José Luís Rodrigues Martins" userId="cef500c314ccada4" providerId="LiveId" clId="{A3985413-21E5-4983-92C9-69F0EDCA6190}" dt="2026-04-09T12:12:41.240" v="148" actId="1038"/>
          <ac:spMkLst>
            <pc:docMk/>
            <pc:sldMk cId="492579439" sldId="258"/>
            <ac:spMk id="9" creationId="{A6CFE072-1DD3-E9E0-7658-F881F8A7067F}"/>
          </ac:spMkLst>
        </pc:spChg>
        <pc:spChg chg="mod">
          <ac:chgData name="José Luís Rodrigues Martins" userId="cef500c314ccada4" providerId="LiveId" clId="{A3985413-21E5-4983-92C9-69F0EDCA6190}" dt="2026-04-09T12:12:16.017" v="114" actId="164"/>
          <ac:spMkLst>
            <pc:docMk/>
            <pc:sldMk cId="492579439" sldId="258"/>
            <ac:spMk id="10" creationId="{C7C771CB-38FC-A663-6722-98EFB7E61FB0}"/>
          </ac:spMkLst>
        </pc:spChg>
        <pc:grpChg chg="add mod">
          <ac:chgData name="José Luís Rodrigues Martins" userId="cef500c314ccada4" providerId="LiveId" clId="{A3985413-21E5-4983-92C9-69F0EDCA6190}" dt="2026-04-09T12:12:47.542" v="149" actId="164"/>
          <ac:grpSpMkLst>
            <pc:docMk/>
            <pc:sldMk cId="492579439" sldId="258"/>
            <ac:grpSpMk id="4" creationId="{0CE33F77-BC3E-BDCF-9B74-D864BDE8C77B}"/>
          </ac:grpSpMkLst>
        </pc:grpChg>
        <pc:grpChg chg="add mod">
          <ac:chgData name="José Luís Rodrigues Martins" userId="cef500c314ccada4" providerId="LiveId" clId="{A3985413-21E5-4983-92C9-69F0EDCA6190}" dt="2026-04-09T12:12:47.542" v="149" actId="164"/>
          <ac:grpSpMkLst>
            <pc:docMk/>
            <pc:sldMk cId="492579439" sldId="258"/>
            <ac:grpSpMk id="5" creationId="{B3A864F1-751E-4EE3-A7B4-F6C54AC5A9F3}"/>
          </ac:grpSpMkLst>
        </pc:grpChg>
        <pc:picChg chg="add mod">
          <ac:chgData name="José Luís Rodrigues Martins" userId="cef500c314ccada4" providerId="LiveId" clId="{A3985413-21E5-4983-92C9-69F0EDCA6190}" dt="2026-04-09T12:12:47.542" v="149" actId="164"/>
          <ac:picMkLst>
            <pc:docMk/>
            <pc:sldMk cId="492579439" sldId="258"/>
            <ac:picMk id="3" creationId="{1AB3F343-1F0D-D9B5-475E-763B92E566C5}"/>
          </ac:picMkLst>
        </pc:picChg>
        <pc:picChg chg="del mod">
          <ac:chgData name="José Luís Rodrigues Martins" userId="cef500c314ccada4" providerId="LiveId" clId="{A3985413-21E5-4983-92C9-69F0EDCA6190}" dt="2026-04-09T12:09:24.254" v="14" actId="478"/>
          <ac:picMkLst>
            <pc:docMk/>
            <pc:sldMk cId="492579439" sldId="258"/>
            <ac:picMk id="11" creationId="{3E307B22-E3F3-379A-3E0C-D40F51725A0C}"/>
          </ac:picMkLst>
        </pc:picChg>
        <pc:picChg chg="del mod">
          <ac:chgData name="José Luís Rodrigues Martins" userId="cef500c314ccada4" providerId="LiveId" clId="{A3985413-21E5-4983-92C9-69F0EDCA6190}" dt="2026-04-09T12:12:54.181" v="150" actId="478"/>
          <ac:picMkLst>
            <pc:docMk/>
            <pc:sldMk cId="492579439" sldId="258"/>
            <ac:picMk id="12" creationId="{E3690E6D-25ED-BB85-EC46-7713FD5D54F8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69ADAD-F7FE-4430-87EC-00554698B3E5}" type="datetimeFigureOut">
              <a:rPr lang="pt-BR" smtClean="0"/>
              <a:t>09/04/2026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6A893B-F459-4B42-B76E-76D5209CEC7F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21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09" algn="l" defTabSz="91421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17" algn="l" defTabSz="91421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326" algn="l" defTabSz="91421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434" algn="l" defTabSz="91421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543" algn="l" defTabSz="91421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651" algn="l" defTabSz="91421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760" algn="l" defTabSz="91421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868" algn="l" defTabSz="91421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6A893B-F459-4B42-B76E-76D5209CEC7F}" type="slidenum">
              <a:rPr lang="pt-BR" smtClean="0"/>
              <a:t>2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429947" y="13420201"/>
            <a:ext cx="27539395" cy="9260137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859894" y="24480362"/>
            <a:ext cx="22679502" cy="1104016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600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201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801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402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800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9603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20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2804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09/04/2026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09/04/2026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23489484" y="1730031"/>
            <a:ext cx="7289840" cy="36860545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619965" y="1730031"/>
            <a:ext cx="21329531" cy="36860545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09/04/2026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09/04/2026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59320" y="27760414"/>
            <a:ext cx="27539395" cy="8580127"/>
          </a:xfrm>
        </p:spPr>
        <p:txBody>
          <a:bodyPr anchor="t"/>
          <a:lstStyle>
            <a:lvl1pPr algn="l">
              <a:defRPr sz="18898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559320" y="18310277"/>
            <a:ext cx="27539395" cy="9450136"/>
          </a:xfrm>
        </p:spPr>
        <p:txBody>
          <a:bodyPr anchor="b"/>
          <a:lstStyle>
            <a:lvl1pPr marL="0" indent="0">
              <a:buNone/>
              <a:defRPr sz="9499">
                <a:solidFill>
                  <a:schemeClr val="tx1">
                    <a:tint val="75000"/>
                  </a:schemeClr>
                </a:solidFill>
              </a:defRPr>
            </a:lvl1pPr>
            <a:lvl2pPr marL="2160054" indent="0">
              <a:buNone/>
              <a:defRPr sz="8499">
                <a:solidFill>
                  <a:schemeClr val="tx1">
                    <a:tint val="75000"/>
                  </a:schemeClr>
                </a:solidFill>
              </a:defRPr>
            </a:lvl2pPr>
            <a:lvl3pPr marL="4320108" indent="0">
              <a:buNone/>
              <a:defRPr sz="7599">
                <a:solidFill>
                  <a:schemeClr val="tx1">
                    <a:tint val="75000"/>
                  </a:schemeClr>
                </a:solidFill>
              </a:defRPr>
            </a:lvl3pPr>
            <a:lvl4pPr marL="6480162" indent="0">
              <a:buNone/>
              <a:defRPr sz="6599">
                <a:solidFill>
                  <a:schemeClr val="tx1">
                    <a:tint val="75000"/>
                  </a:schemeClr>
                </a:solidFill>
              </a:defRPr>
            </a:lvl4pPr>
            <a:lvl5pPr marL="8640216" indent="0">
              <a:buNone/>
              <a:defRPr sz="6599">
                <a:solidFill>
                  <a:schemeClr val="tx1">
                    <a:tint val="75000"/>
                  </a:schemeClr>
                </a:solidFill>
              </a:defRPr>
            </a:lvl5pPr>
            <a:lvl6pPr marL="10800270" indent="0">
              <a:buNone/>
              <a:defRPr sz="6599">
                <a:solidFill>
                  <a:schemeClr val="tx1">
                    <a:tint val="75000"/>
                  </a:schemeClr>
                </a:solidFill>
              </a:defRPr>
            </a:lvl6pPr>
            <a:lvl7pPr marL="12960324" indent="0">
              <a:buNone/>
              <a:defRPr sz="6599">
                <a:solidFill>
                  <a:schemeClr val="tx1">
                    <a:tint val="75000"/>
                  </a:schemeClr>
                </a:solidFill>
              </a:defRPr>
            </a:lvl7pPr>
            <a:lvl8pPr marL="15120378" indent="0">
              <a:buNone/>
              <a:defRPr sz="6599">
                <a:solidFill>
                  <a:schemeClr val="tx1">
                    <a:tint val="75000"/>
                  </a:schemeClr>
                </a:solidFill>
              </a:defRPr>
            </a:lvl8pPr>
            <a:lvl9pPr marL="17280432" indent="0">
              <a:buNone/>
              <a:defRPr sz="659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09/04/2026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619964" y="10080153"/>
            <a:ext cx="14309686" cy="28510424"/>
          </a:xfrm>
        </p:spPr>
        <p:txBody>
          <a:bodyPr/>
          <a:lstStyle>
            <a:lvl1pPr>
              <a:defRPr sz="13199"/>
            </a:lvl1pPr>
            <a:lvl2pPr>
              <a:defRPr sz="11299"/>
            </a:lvl2pPr>
            <a:lvl3pPr>
              <a:defRPr sz="9499"/>
            </a:lvl3pPr>
            <a:lvl4pPr>
              <a:defRPr sz="8499"/>
            </a:lvl4pPr>
            <a:lvl5pPr>
              <a:defRPr sz="8499"/>
            </a:lvl5pPr>
            <a:lvl6pPr>
              <a:defRPr sz="8499"/>
            </a:lvl6pPr>
            <a:lvl7pPr>
              <a:defRPr sz="8499"/>
            </a:lvl7pPr>
            <a:lvl8pPr>
              <a:defRPr sz="8499"/>
            </a:lvl8pPr>
            <a:lvl9pPr>
              <a:defRPr sz="8499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6469639" y="10080153"/>
            <a:ext cx="14309686" cy="28510424"/>
          </a:xfrm>
        </p:spPr>
        <p:txBody>
          <a:bodyPr/>
          <a:lstStyle>
            <a:lvl1pPr>
              <a:defRPr sz="13199"/>
            </a:lvl1pPr>
            <a:lvl2pPr>
              <a:defRPr sz="11299"/>
            </a:lvl2pPr>
            <a:lvl3pPr>
              <a:defRPr sz="9499"/>
            </a:lvl3pPr>
            <a:lvl4pPr>
              <a:defRPr sz="8499"/>
            </a:lvl4pPr>
            <a:lvl5pPr>
              <a:defRPr sz="8499"/>
            </a:lvl5pPr>
            <a:lvl6pPr>
              <a:defRPr sz="8499"/>
            </a:lvl6pPr>
            <a:lvl7pPr>
              <a:defRPr sz="8499"/>
            </a:lvl7pPr>
            <a:lvl8pPr>
              <a:defRPr sz="8499"/>
            </a:lvl8pPr>
            <a:lvl9pPr>
              <a:defRPr sz="8499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09/04/2026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619965" y="9670146"/>
            <a:ext cx="14315312" cy="4030057"/>
          </a:xfrm>
        </p:spPr>
        <p:txBody>
          <a:bodyPr anchor="b"/>
          <a:lstStyle>
            <a:lvl1pPr marL="0" indent="0">
              <a:buNone/>
              <a:defRPr sz="11299" b="1"/>
            </a:lvl1pPr>
            <a:lvl2pPr marL="2160054" indent="0">
              <a:buNone/>
              <a:defRPr sz="9499" b="1"/>
            </a:lvl2pPr>
            <a:lvl3pPr marL="4320108" indent="0">
              <a:buNone/>
              <a:defRPr sz="8499" b="1"/>
            </a:lvl3pPr>
            <a:lvl4pPr marL="6480162" indent="0">
              <a:buNone/>
              <a:defRPr sz="7599" b="1"/>
            </a:lvl4pPr>
            <a:lvl5pPr marL="8640216" indent="0">
              <a:buNone/>
              <a:defRPr sz="7599" b="1"/>
            </a:lvl5pPr>
            <a:lvl6pPr marL="10800270" indent="0">
              <a:buNone/>
              <a:defRPr sz="7599" b="1"/>
            </a:lvl6pPr>
            <a:lvl7pPr marL="12960324" indent="0">
              <a:buNone/>
              <a:defRPr sz="7599" b="1"/>
            </a:lvl7pPr>
            <a:lvl8pPr marL="15120378" indent="0">
              <a:buNone/>
              <a:defRPr sz="7599" b="1"/>
            </a:lvl8pPr>
            <a:lvl9pPr marL="17280432" indent="0">
              <a:buNone/>
              <a:defRPr sz="7599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619965" y="13700203"/>
            <a:ext cx="14315312" cy="24890370"/>
          </a:xfrm>
        </p:spPr>
        <p:txBody>
          <a:bodyPr/>
          <a:lstStyle>
            <a:lvl1pPr>
              <a:defRPr sz="11299"/>
            </a:lvl1pPr>
            <a:lvl2pPr>
              <a:defRPr sz="9499"/>
            </a:lvl2pPr>
            <a:lvl3pPr>
              <a:defRPr sz="8499"/>
            </a:lvl3pPr>
            <a:lvl4pPr>
              <a:defRPr sz="7599"/>
            </a:lvl4pPr>
            <a:lvl5pPr>
              <a:defRPr sz="7599"/>
            </a:lvl5pPr>
            <a:lvl6pPr>
              <a:defRPr sz="7599"/>
            </a:lvl6pPr>
            <a:lvl7pPr>
              <a:defRPr sz="7599"/>
            </a:lvl7pPr>
            <a:lvl8pPr>
              <a:defRPr sz="7599"/>
            </a:lvl8pPr>
            <a:lvl9pPr>
              <a:defRPr sz="7599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6458390" y="9670146"/>
            <a:ext cx="14320935" cy="4030057"/>
          </a:xfrm>
        </p:spPr>
        <p:txBody>
          <a:bodyPr anchor="b"/>
          <a:lstStyle>
            <a:lvl1pPr marL="0" indent="0">
              <a:buNone/>
              <a:defRPr sz="11299" b="1"/>
            </a:lvl1pPr>
            <a:lvl2pPr marL="2160054" indent="0">
              <a:buNone/>
              <a:defRPr sz="9499" b="1"/>
            </a:lvl2pPr>
            <a:lvl3pPr marL="4320108" indent="0">
              <a:buNone/>
              <a:defRPr sz="8499" b="1"/>
            </a:lvl3pPr>
            <a:lvl4pPr marL="6480162" indent="0">
              <a:buNone/>
              <a:defRPr sz="7599" b="1"/>
            </a:lvl4pPr>
            <a:lvl5pPr marL="8640216" indent="0">
              <a:buNone/>
              <a:defRPr sz="7599" b="1"/>
            </a:lvl5pPr>
            <a:lvl6pPr marL="10800270" indent="0">
              <a:buNone/>
              <a:defRPr sz="7599" b="1"/>
            </a:lvl6pPr>
            <a:lvl7pPr marL="12960324" indent="0">
              <a:buNone/>
              <a:defRPr sz="7599" b="1"/>
            </a:lvl7pPr>
            <a:lvl8pPr marL="15120378" indent="0">
              <a:buNone/>
              <a:defRPr sz="7599" b="1"/>
            </a:lvl8pPr>
            <a:lvl9pPr marL="17280432" indent="0">
              <a:buNone/>
              <a:defRPr sz="7599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6458390" y="13700203"/>
            <a:ext cx="14320935" cy="24890370"/>
          </a:xfrm>
        </p:spPr>
        <p:txBody>
          <a:bodyPr/>
          <a:lstStyle>
            <a:lvl1pPr>
              <a:defRPr sz="11299"/>
            </a:lvl1pPr>
            <a:lvl2pPr>
              <a:defRPr sz="9499"/>
            </a:lvl2pPr>
            <a:lvl3pPr>
              <a:defRPr sz="8499"/>
            </a:lvl3pPr>
            <a:lvl4pPr>
              <a:defRPr sz="7599"/>
            </a:lvl4pPr>
            <a:lvl5pPr>
              <a:defRPr sz="7599"/>
            </a:lvl5pPr>
            <a:lvl6pPr>
              <a:defRPr sz="7599"/>
            </a:lvl6pPr>
            <a:lvl7pPr>
              <a:defRPr sz="7599"/>
            </a:lvl7pPr>
            <a:lvl8pPr>
              <a:defRPr sz="7599"/>
            </a:lvl8pPr>
            <a:lvl9pPr>
              <a:defRPr sz="7599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09/04/2026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09/04/2026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09/04/2026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19967" y="1720026"/>
            <a:ext cx="10659142" cy="7320108"/>
          </a:xfrm>
        </p:spPr>
        <p:txBody>
          <a:bodyPr anchor="b"/>
          <a:lstStyle>
            <a:lvl1pPr algn="l">
              <a:defRPr sz="9499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67221" y="1720028"/>
            <a:ext cx="18112102" cy="36870548"/>
          </a:xfrm>
        </p:spPr>
        <p:txBody>
          <a:bodyPr/>
          <a:lstStyle>
            <a:lvl1pPr>
              <a:defRPr sz="15098"/>
            </a:lvl1pPr>
            <a:lvl2pPr>
              <a:defRPr sz="13199"/>
            </a:lvl2pPr>
            <a:lvl3pPr>
              <a:defRPr sz="11299"/>
            </a:lvl3pPr>
            <a:lvl4pPr>
              <a:defRPr sz="9499"/>
            </a:lvl4pPr>
            <a:lvl5pPr>
              <a:defRPr sz="9499"/>
            </a:lvl5pPr>
            <a:lvl6pPr>
              <a:defRPr sz="9499"/>
            </a:lvl6pPr>
            <a:lvl7pPr>
              <a:defRPr sz="9499"/>
            </a:lvl7pPr>
            <a:lvl8pPr>
              <a:defRPr sz="9499"/>
            </a:lvl8pPr>
            <a:lvl9pPr>
              <a:defRPr sz="9499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19967" y="9040137"/>
            <a:ext cx="10659142" cy="29550440"/>
          </a:xfrm>
        </p:spPr>
        <p:txBody>
          <a:bodyPr/>
          <a:lstStyle>
            <a:lvl1pPr marL="0" indent="0">
              <a:buNone/>
              <a:defRPr sz="6599"/>
            </a:lvl1pPr>
            <a:lvl2pPr marL="2160054" indent="0">
              <a:buNone/>
              <a:defRPr sz="5699"/>
            </a:lvl2pPr>
            <a:lvl3pPr marL="4320108" indent="0">
              <a:buNone/>
              <a:defRPr sz="4700"/>
            </a:lvl3pPr>
            <a:lvl4pPr marL="6480162" indent="0">
              <a:buNone/>
              <a:defRPr sz="4300"/>
            </a:lvl4pPr>
            <a:lvl5pPr marL="8640216" indent="0">
              <a:buNone/>
              <a:defRPr sz="4300"/>
            </a:lvl5pPr>
            <a:lvl6pPr marL="10800270" indent="0">
              <a:buNone/>
              <a:defRPr sz="4300"/>
            </a:lvl6pPr>
            <a:lvl7pPr marL="12960324" indent="0">
              <a:buNone/>
              <a:defRPr sz="4300"/>
            </a:lvl7pPr>
            <a:lvl8pPr marL="15120378" indent="0">
              <a:buNone/>
              <a:defRPr sz="4300"/>
            </a:lvl8pPr>
            <a:lvl9pPr marL="17280432" indent="0">
              <a:buNone/>
              <a:defRPr sz="43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09/04/2026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50488" y="30240447"/>
            <a:ext cx="19439573" cy="3570055"/>
          </a:xfrm>
        </p:spPr>
        <p:txBody>
          <a:bodyPr anchor="b"/>
          <a:lstStyle>
            <a:lvl1pPr algn="l">
              <a:defRPr sz="9499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6350488" y="3860057"/>
            <a:ext cx="19439573" cy="25920383"/>
          </a:xfrm>
        </p:spPr>
        <p:txBody>
          <a:bodyPr/>
          <a:lstStyle>
            <a:lvl1pPr marL="0" indent="0">
              <a:buNone/>
              <a:defRPr sz="15098"/>
            </a:lvl1pPr>
            <a:lvl2pPr marL="2160054" indent="0">
              <a:buNone/>
              <a:defRPr sz="13199"/>
            </a:lvl2pPr>
            <a:lvl3pPr marL="4320108" indent="0">
              <a:buNone/>
              <a:defRPr sz="11299"/>
            </a:lvl3pPr>
            <a:lvl4pPr marL="6480162" indent="0">
              <a:buNone/>
              <a:defRPr sz="9499"/>
            </a:lvl4pPr>
            <a:lvl5pPr marL="8640216" indent="0">
              <a:buNone/>
              <a:defRPr sz="9499"/>
            </a:lvl5pPr>
            <a:lvl6pPr marL="10800270" indent="0">
              <a:buNone/>
              <a:defRPr sz="9499"/>
            </a:lvl6pPr>
            <a:lvl7pPr marL="12960324" indent="0">
              <a:buNone/>
              <a:defRPr sz="9499"/>
            </a:lvl7pPr>
            <a:lvl8pPr marL="15120378" indent="0">
              <a:buNone/>
              <a:defRPr sz="9499"/>
            </a:lvl8pPr>
            <a:lvl9pPr marL="17280432" indent="0">
              <a:buNone/>
              <a:defRPr sz="9499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350488" y="33810503"/>
            <a:ext cx="19439573" cy="5070072"/>
          </a:xfrm>
        </p:spPr>
        <p:txBody>
          <a:bodyPr/>
          <a:lstStyle>
            <a:lvl1pPr marL="0" indent="0">
              <a:buNone/>
              <a:defRPr sz="6599"/>
            </a:lvl1pPr>
            <a:lvl2pPr marL="2160054" indent="0">
              <a:buNone/>
              <a:defRPr sz="5699"/>
            </a:lvl2pPr>
            <a:lvl3pPr marL="4320108" indent="0">
              <a:buNone/>
              <a:defRPr sz="4700"/>
            </a:lvl3pPr>
            <a:lvl4pPr marL="6480162" indent="0">
              <a:buNone/>
              <a:defRPr sz="4300"/>
            </a:lvl4pPr>
            <a:lvl5pPr marL="8640216" indent="0">
              <a:buNone/>
              <a:defRPr sz="4300"/>
            </a:lvl5pPr>
            <a:lvl6pPr marL="10800270" indent="0">
              <a:buNone/>
              <a:defRPr sz="4300"/>
            </a:lvl6pPr>
            <a:lvl7pPr marL="12960324" indent="0">
              <a:buNone/>
              <a:defRPr sz="4300"/>
            </a:lvl7pPr>
            <a:lvl8pPr marL="15120378" indent="0">
              <a:buNone/>
              <a:defRPr sz="4300"/>
            </a:lvl8pPr>
            <a:lvl9pPr marL="17280432" indent="0">
              <a:buNone/>
              <a:defRPr sz="43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09/04/2026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0"/>
            <a:lum/>
          </a:blip>
          <a:srcRect/>
          <a:stretch>
            <a:fillRect l="-82000" r="-8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619965" y="1730028"/>
            <a:ext cx="29159359" cy="7200106"/>
          </a:xfrm>
          <a:prstGeom prst="rect">
            <a:avLst/>
          </a:prstGeom>
        </p:spPr>
        <p:txBody>
          <a:bodyPr vert="horz" lIns="432054" tIns="216027" rIns="432054" bIns="216027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619965" y="10080153"/>
            <a:ext cx="29159359" cy="28510424"/>
          </a:xfrm>
          <a:prstGeom prst="rect">
            <a:avLst/>
          </a:prstGeom>
        </p:spPr>
        <p:txBody>
          <a:bodyPr vert="horz" lIns="432054" tIns="216027" rIns="432054" bIns="216027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619965" y="40040595"/>
            <a:ext cx="7559834" cy="2300034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l">
              <a:defRPr sz="56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700DB3-DBF0-4086-B675-117E7A9610B8}" type="datetimeFigureOut">
              <a:rPr lang="pt-BR" smtClean="0"/>
              <a:pPr/>
              <a:t>09/04/2026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11069757" y="40040595"/>
            <a:ext cx="10259775" cy="2300034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ctr">
              <a:defRPr sz="56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23219491" y="40040595"/>
            <a:ext cx="7559834" cy="2300034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r">
              <a:defRPr sz="56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320108" rtl="0" eaLnBrk="1" latinLnBrk="0" hangingPunct="1">
        <a:spcBef>
          <a:spcPct val="0"/>
        </a:spcBef>
        <a:buNone/>
        <a:defRPr sz="2079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20041" indent="-1620041" algn="l" defTabSz="4320108" rtl="0" eaLnBrk="1" latinLnBrk="0" hangingPunct="1">
        <a:spcBef>
          <a:spcPct val="20000"/>
        </a:spcBef>
        <a:buFont typeface="Arial" pitchFamily="34" charset="0"/>
        <a:buChar char="•"/>
        <a:defRPr sz="15098" kern="1200">
          <a:solidFill>
            <a:schemeClr val="tx1"/>
          </a:solidFill>
          <a:latin typeface="+mn-lt"/>
          <a:ea typeface="+mn-ea"/>
          <a:cs typeface="+mn-cs"/>
        </a:defRPr>
      </a:lvl1pPr>
      <a:lvl2pPr marL="3510088" indent="-1350034" algn="l" defTabSz="4320108" rtl="0" eaLnBrk="1" latinLnBrk="0" hangingPunct="1">
        <a:spcBef>
          <a:spcPct val="20000"/>
        </a:spcBef>
        <a:buFont typeface="Arial" pitchFamily="34" charset="0"/>
        <a:buChar char="–"/>
        <a:defRPr sz="13199" kern="1200">
          <a:solidFill>
            <a:schemeClr val="tx1"/>
          </a:solidFill>
          <a:latin typeface="+mn-lt"/>
          <a:ea typeface="+mn-ea"/>
          <a:cs typeface="+mn-cs"/>
        </a:defRPr>
      </a:lvl2pPr>
      <a:lvl3pPr marL="5400135" indent="-1080027" algn="l" defTabSz="4320108" rtl="0" eaLnBrk="1" latinLnBrk="0" hangingPunct="1">
        <a:spcBef>
          <a:spcPct val="20000"/>
        </a:spcBef>
        <a:buFont typeface="Arial" pitchFamily="34" charset="0"/>
        <a:buChar char="•"/>
        <a:defRPr sz="11299" kern="1200">
          <a:solidFill>
            <a:schemeClr val="tx1"/>
          </a:solidFill>
          <a:latin typeface="+mn-lt"/>
          <a:ea typeface="+mn-ea"/>
          <a:cs typeface="+mn-cs"/>
        </a:defRPr>
      </a:lvl3pPr>
      <a:lvl4pPr marL="7560189" indent="-1080027" algn="l" defTabSz="4320108" rtl="0" eaLnBrk="1" latinLnBrk="0" hangingPunct="1">
        <a:spcBef>
          <a:spcPct val="20000"/>
        </a:spcBef>
        <a:buFont typeface="Arial" pitchFamily="34" charset="0"/>
        <a:buChar char="–"/>
        <a:defRPr sz="9499" kern="1200">
          <a:solidFill>
            <a:schemeClr val="tx1"/>
          </a:solidFill>
          <a:latin typeface="+mn-lt"/>
          <a:ea typeface="+mn-ea"/>
          <a:cs typeface="+mn-cs"/>
        </a:defRPr>
      </a:lvl4pPr>
      <a:lvl5pPr marL="9720243" indent="-1080027" algn="l" defTabSz="4320108" rtl="0" eaLnBrk="1" latinLnBrk="0" hangingPunct="1">
        <a:spcBef>
          <a:spcPct val="20000"/>
        </a:spcBef>
        <a:buFont typeface="Arial" pitchFamily="34" charset="0"/>
        <a:buChar char="»"/>
        <a:defRPr sz="9499" kern="1200">
          <a:solidFill>
            <a:schemeClr val="tx1"/>
          </a:solidFill>
          <a:latin typeface="+mn-lt"/>
          <a:ea typeface="+mn-ea"/>
          <a:cs typeface="+mn-cs"/>
        </a:defRPr>
      </a:lvl5pPr>
      <a:lvl6pPr marL="11880297" indent="-1080027" algn="l" defTabSz="4320108" rtl="0" eaLnBrk="1" latinLnBrk="0" hangingPunct="1">
        <a:spcBef>
          <a:spcPct val="20000"/>
        </a:spcBef>
        <a:buFont typeface="Arial" pitchFamily="34" charset="0"/>
        <a:buChar char="•"/>
        <a:defRPr sz="9499" kern="1200">
          <a:solidFill>
            <a:schemeClr val="tx1"/>
          </a:solidFill>
          <a:latin typeface="+mn-lt"/>
          <a:ea typeface="+mn-ea"/>
          <a:cs typeface="+mn-cs"/>
        </a:defRPr>
      </a:lvl6pPr>
      <a:lvl7pPr marL="14040351" indent="-1080027" algn="l" defTabSz="4320108" rtl="0" eaLnBrk="1" latinLnBrk="0" hangingPunct="1">
        <a:spcBef>
          <a:spcPct val="20000"/>
        </a:spcBef>
        <a:buFont typeface="Arial" pitchFamily="34" charset="0"/>
        <a:buChar char="•"/>
        <a:defRPr sz="9499" kern="1200">
          <a:solidFill>
            <a:schemeClr val="tx1"/>
          </a:solidFill>
          <a:latin typeface="+mn-lt"/>
          <a:ea typeface="+mn-ea"/>
          <a:cs typeface="+mn-cs"/>
        </a:defRPr>
      </a:lvl7pPr>
      <a:lvl8pPr marL="16200405" indent="-1080027" algn="l" defTabSz="4320108" rtl="0" eaLnBrk="1" latinLnBrk="0" hangingPunct="1">
        <a:spcBef>
          <a:spcPct val="20000"/>
        </a:spcBef>
        <a:buFont typeface="Arial" pitchFamily="34" charset="0"/>
        <a:buChar char="•"/>
        <a:defRPr sz="9499" kern="1200">
          <a:solidFill>
            <a:schemeClr val="tx1"/>
          </a:solidFill>
          <a:latin typeface="+mn-lt"/>
          <a:ea typeface="+mn-ea"/>
          <a:cs typeface="+mn-cs"/>
        </a:defRPr>
      </a:lvl8pPr>
      <a:lvl9pPr marL="18360459" indent="-1080027" algn="l" defTabSz="4320108" rtl="0" eaLnBrk="1" latinLnBrk="0" hangingPunct="1">
        <a:spcBef>
          <a:spcPct val="20000"/>
        </a:spcBef>
        <a:buFont typeface="Arial" pitchFamily="34" charset="0"/>
        <a:buChar char="•"/>
        <a:defRPr sz="94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4320108" rtl="0" eaLnBrk="1" latinLnBrk="0" hangingPunct="1">
        <a:defRPr sz="8499" kern="1200">
          <a:solidFill>
            <a:schemeClr val="tx1"/>
          </a:solidFill>
          <a:latin typeface="+mn-lt"/>
          <a:ea typeface="+mn-ea"/>
          <a:cs typeface="+mn-cs"/>
        </a:defRPr>
      </a:lvl1pPr>
      <a:lvl2pPr marL="2160054" algn="l" defTabSz="4320108" rtl="0" eaLnBrk="1" latinLnBrk="0" hangingPunct="1">
        <a:defRPr sz="8499" kern="1200">
          <a:solidFill>
            <a:schemeClr val="tx1"/>
          </a:solidFill>
          <a:latin typeface="+mn-lt"/>
          <a:ea typeface="+mn-ea"/>
          <a:cs typeface="+mn-cs"/>
        </a:defRPr>
      </a:lvl2pPr>
      <a:lvl3pPr marL="4320108" algn="l" defTabSz="4320108" rtl="0" eaLnBrk="1" latinLnBrk="0" hangingPunct="1">
        <a:defRPr sz="8499" kern="1200">
          <a:solidFill>
            <a:schemeClr val="tx1"/>
          </a:solidFill>
          <a:latin typeface="+mn-lt"/>
          <a:ea typeface="+mn-ea"/>
          <a:cs typeface="+mn-cs"/>
        </a:defRPr>
      </a:lvl3pPr>
      <a:lvl4pPr marL="6480162" algn="l" defTabSz="4320108" rtl="0" eaLnBrk="1" latinLnBrk="0" hangingPunct="1">
        <a:defRPr sz="8499" kern="1200">
          <a:solidFill>
            <a:schemeClr val="tx1"/>
          </a:solidFill>
          <a:latin typeface="+mn-lt"/>
          <a:ea typeface="+mn-ea"/>
          <a:cs typeface="+mn-cs"/>
        </a:defRPr>
      </a:lvl4pPr>
      <a:lvl5pPr marL="8640216" algn="l" defTabSz="4320108" rtl="0" eaLnBrk="1" latinLnBrk="0" hangingPunct="1">
        <a:defRPr sz="8499" kern="1200">
          <a:solidFill>
            <a:schemeClr val="tx1"/>
          </a:solidFill>
          <a:latin typeface="+mn-lt"/>
          <a:ea typeface="+mn-ea"/>
          <a:cs typeface="+mn-cs"/>
        </a:defRPr>
      </a:lvl5pPr>
      <a:lvl6pPr marL="10800270" algn="l" defTabSz="4320108" rtl="0" eaLnBrk="1" latinLnBrk="0" hangingPunct="1">
        <a:defRPr sz="8499" kern="1200">
          <a:solidFill>
            <a:schemeClr val="tx1"/>
          </a:solidFill>
          <a:latin typeface="+mn-lt"/>
          <a:ea typeface="+mn-ea"/>
          <a:cs typeface="+mn-cs"/>
        </a:defRPr>
      </a:lvl6pPr>
      <a:lvl7pPr marL="12960324" algn="l" defTabSz="4320108" rtl="0" eaLnBrk="1" latinLnBrk="0" hangingPunct="1">
        <a:defRPr sz="8499" kern="1200">
          <a:solidFill>
            <a:schemeClr val="tx1"/>
          </a:solidFill>
          <a:latin typeface="+mn-lt"/>
          <a:ea typeface="+mn-ea"/>
          <a:cs typeface="+mn-cs"/>
        </a:defRPr>
      </a:lvl7pPr>
      <a:lvl8pPr marL="15120378" algn="l" defTabSz="4320108" rtl="0" eaLnBrk="1" latinLnBrk="0" hangingPunct="1">
        <a:defRPr sz="8499" kern="1200">
          <a:solidFill>
            <a:schemeClr val="tx1"/>
          </a:solidFill>
          <a:latin typeface="+mn-lt"/>
          <a:ea typeface="+mn-ea"/>
          <a:cs typeface="+mn-cs"/>
        </a:defRPr>
      </a:lvl8pPr>
      <a:lvl9pPr marL="17280432" algn="l" defTabSz="4320108" rtl="0" eaLnBrk="1" latinLnBrk="0" hangingPunct="1">
        <a:defRPr sz="84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84E6F0-DA4F-05A3-E92D-7D283487B9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9965" y="4826372"/>
            <a:ext cx="29817301" cy="36144099"/>
          </a:xfrm>
        </p:spPr>
        <p:txBody>
          <a:bodyPr>
            <a:noAutofit/>
          </a:bodyPr>
          <a:lstStyle/>
          <a:p>
            <a:r>
              <a:rPr lang="pt-BR" sz="6000" dirty="0"/>
              <a:t>Os trabalhos deverão seguir as orientações abaixo para apresentação durante o evento.</a:t>
            </a:r>
            <a:br>
              <a:rPr lang="pt-BR" sz="6000" dirty="0"/>
            </a:br>
            <a:br>
              <a:rPr lang="pt-BR" sz="6000" dirty="0"/>
            </a:br>
            <a:r>
              <a:rPr lang="pt-BR" sz="6000" b="1" dirty="0"/>
              <a:t>Dimensões e orientação</a:t>
            </a:r>
            <a:br>
              <a:rPr lang="pt-BR" sz="6000" dirty="0"/>
            </a:br>
            <a:r>
              <a:rPr lang="pt-BR" sz="6000" dirty="0"/>
              <a:t>O pôster deverá ter dimensão máxima de 90 cm de largura × 120 cm de altura.</a:t>
            </a:r>
            <a:br>
              <a:rPr lang="pt-BR" sz="6000" dirty="0"/>
            </a:br>
            <a:r>
              <a:rPr lang="pt-BR" sz="6000" dirty="0"/>
              <a:t>A orientação deve ser vertical (retrato).</a:t>
            </a:r>
            <a:br>
              <a:rPr lang="pt-BR" sz="6000" dirty="0"/>
            </a:br>
            <a:br>
              <a:rPr lang="pt-BR" sz="6000" dirty="0"/>
            </a:br>
            <a:r>
              <a:rPr lang="pt-BR" sz="6000" b="1" dirty="0"/>
              <a:t>Idioma</a:t>
            </a:r>
            <a:br>
              <a:rPr lang="pt-BR" sz="6000" dirty="0"/>
            </a:br>
            <a:r>
              <a:rPr lang="pt-BR" sz="6000" dirty="0"/>
              <a:t>O pôster deverá ser elaborado em português.</a:t>
            </a:r>
            <a:br>
              <a:rPr lang="pt-BR" sz="6000" dirty="0"/>
            </a:br>
            <a:br>
              <a:rPr lang="pt-BR" sz="6000" dirty="0"/>
            </a:br>
            <a:r>
              <a:rPr lang="pt-BR" sz="6000" b="1" dirty="0"/>
              <a:t>Estrutura recomendada</a:t>
            </a:r>
            <a:br>
              <a:rPr lang="pt-BR" sz="6000" dirty="0"/>
            </a:br>
            <a:r>
              <a:rPr lang="pt-BR" sz="6000" dirty="0"/>
              <a:t>O conteúdo do pôster deve apresentar, de forma clara e objetiva, os seguintes itens:</a:t>
            </a:r>
            <a:br>
              <a:rPr lang="pt-BR" sz="6000" dirty="0"/>
            </a:br>
            <a:r>
              <a:rPr lang="pt-BR" sz="6000" dirty="0"/>
              <a:t>Título do trabalho</a:t>
            </a:r>
            <a:br>
              <a:rPr lang="pt-BR" sz="6000" dirty="0"/>
            </a:br>
            <a:r>
              <a:rPr lang="pt-BR" sz="6000" dirty="0"/>
              <a:t>Nome dos autores e afiliações institucionais</a:t>
            </a:r>
            <a:br>
              <a:rPr lang="pt-BR" sz="6000" dirty="0"/>
            </a:br>
            <a:r>
              <a:rPr lang="pt-BR" sz="6000" dirty="0"/>
              <a:t>Introdução</a:t>
            </a:r>
            <a:br>
              <a:rPr lang="pt-BR" sz="6000" dirty="0"/>
            </a:br>
            <a:r>
              <a:rPr lang="pt-BR" sz="6000" dirty="0"/>
              <a:t>Objetivos</a:t>
            </a:r>
            <a:br>
              <a:rPr lang="pt-BR" sz="6000" dirty="0"/>
            </a:br>
            <a:r>
              <a:rPr lang="pt-BR" sz="6000" dirty="0"/>
              <a:t>Metodologia</a:t>
            </a:r>
            <a:br>
              <a:rPr lang="pt-BR" sz="6000" dirty="0"/>
            </a:br>
            <a:r>
              <a:rPr lang="pt-BR" sz="6000" dirty="0"/>
              <a:t>Resultados</a:t>
            </a:r>
            <a:br>
              <a:rPr lang="pt-BR" sz="6000" dirty="0"/>
            </a:br>
            <a:r>
              <a:rPr lang="pt-BR" sz="6000" dirty="0"/>
              <a:t>Discussão (opcional)</a:t>
            </a:r>
            <a:br>
              <a:rPr lang="pt-BR" sz="6000" dirty="0"/>
            </a:br>
            <a:r>
              <a:rPr lang="pt-BR" sz="6000" dirty="0"/>
              <a:t>Conclusões</a:t>
            </a:r>
            <a:br>
              <a:rPr lang="pt-BR" sz="6000" dirty="0"/>
            </a:br>
            <a:r>
              <a:rPr lang="pt-BR" sz="6000" dirty="0"/>
              <a:t>Agradecimentos e fontes de financiamento (quando aplicável)</a:t>
            </a:r>
            <a:br>
              <a:rPr lang="pt-BR" sz="6000" dirty="0"/>
            </a:br>
            <a:r>
              <a:rPr lang="pt-BR" sz="6000" dirty="0"/>
              <a:t>Referências bibliográficas </a:t>
            </a:r>
            <a:br>
              <a:rPr lang="pt-BR" sz="6000" dirty="0"/>
            </a:br>
            <a:br>
              <a:rPr lang="pt-BR" sz="6000" dirty="0"/>
            </a:br>
            <a:r>
              <a:rPr lang="pt-BR" sz="6000" b="1" dirty="0"/>
              <a:t>Formatação</a:t>
            </a:r>
            <a:br>
              <a:rPr lang="pt-BR" sz="6000" dirty="0"/>
            </a:br>
            <a:r>
              <a:rPr lang="pt-BR" sz="6000" dirty="0"/>
              <a:t>Utilizar fonte legível a uma distância mínima de 1 metro.</a:t>
            </a:r>
            <a:br>
              <a:rPr lang="pt-BR" sz="6000" dirty="0"/>
            </a:br>
            <a:r>
              <a:rPr lang="pt-BR" sz="6000" dirty="0"/>
              <a:t>Priorizar o uso de figuras, tabelas e gráficos para facilitar a compreensão dos resultados.</a:t>
            </a:r>
            <a:br>
              <a:rPr lang="pt-BR" sz="6000" dirty="0"/>
            </a:br>
            <a:br>
              <a:rPr lang="pt-BR" sz="6000" dirty="0"/>
            </a:br>
            <a:r>
              <a:rPr lang="pt-BR" sz="6000" b="1" dirty="0"/>
              <a:t>Fixação e retirada</a:t>
            </a:r>
            <a:br>
              <a:rPr lang="pt-BR" sz="6000" dirty="0"/>
            </a:br>
            <a:r>
              <a:rPr lang="pt-BR" sz="6000" dirty="0"/>
              <a:t>Os autores são responsáveis pela fixação e retirada do pôster no horário estabelecido na programação do evento.</a:t>
            </a:r>
            <a:br>
              <a:rPr lang="pt-BR" sz="6000" dirty="0"/>
            </a:br>
            <a:r>
              <a:rPr lang="pt-BR" sz="6000" dirty="0"/>
              <a:t>O material para fixação será disponibilizado pela organização.</a:t>
            </a:r>
            <a:br>
              <a:rPr lang="pt-BR" sz="6000" dirty="0"/>
            </a:br>
            <a:br>
              <a:rPr lang="pt-BR" sz="6000" dirty="0"/>
            </a:br>
            <a:r>
              <a:rPr lang="pt-BR" sz="6000" b="1" dirty="0"/>
              <a:t>Apresentação</a:t>
            </a:r>
            <a:br>
              <a:rPr lang="pt-BR" sz="6000" dirty="0"/>
            </a:br>
            <a:r>
              <a:rPr lang="pt-BR" sz="6000" dirty="0"/>
              <a:t>Todos os autores deverão estar presentes junto ao pôster durante o período de apresentação para interação com os participantes e para avaliação pela comissão científica.</a:t>
            </a:r>
            <a:endParaRPr lang="pt-BR" sz="80500" dirty="0"/>
          </a:p>
        </p:txBody>
      </p:sp>
      <p:grpSp>
        <p:nvGrpSpPr>
          <p:cNvPr id="5" name="Agrupar 4">
            <a:extLst>
              <a:ext uri="{FF2B5EF4-FFF2-40B4-BE49-F238E27FC236}">
                <a16:creationId xmlns:a16="http://schemas.microsoft.com/office/drawing/2014/main" id="{B3A864F1-751E-4EE3-A7B4-F6C54AC5A9F3}"/>
              </a:ext>
            </a:extLst>
          </p:cNvPr>
          <p:cNvGrpSpPr/>
          <p:nvPr/>
        </p:nvGrpSpPr>
        <p:grpSpPr>
          <a:xfrm>
            <a:off x="508662" y="429967"/>
            <a:ext cx="31748766" cy="4464496"/>
            <a:chOff x="508662" y="429967"/>
            <a:chExt cx="31748766" cy="4464496"/>
          </a:xfrm>
        </p:grpSpPr>
        <p:grpSp>
          <p:nvGrpSpPr>
            <p:cNvPr id="4" name="Agrupar 3">
              <a:extLst>
                <a:ext uri="{FF2B5EF4-FFF2-40B4-BE49-F238E27FC236}">
                  <a16:creationId xmlns:a16="http://schemas.microsoft.com/office/drawing/2014/main" id="{0CE33F77-BC3E-BDCF-9B74-D864BDE8C77B}"/>
                </a:ext>
              </a:extLst>
            </p:cNvPr>
            <p:cNvGrpSpPr/>
            <p:nvPr/>
          </p:nvGrpSpPr>
          <p:grpSpPr>
            <a:xfrm>
              <a:off x="2189750" y="448833"/>
              <a:ext cx="30067678" cy="4445630"/>
              <a:chOff x="2419811" y="480194"/>
              <a:chExt cx="30067678" cy="4445630"/>
            </a:xfrm>
          </p:grpSpPr>
          <p:sp>
            <p:nvSpPr>
              <p:cNvPr id="9" name="Retângulo 8" descr="Uma lâmpada iluminando uma mesa">
                <a:extLst>
                  <a:ext uri="{FF2B5EF4-FFF2-40B4-BE49-F238E27FC236}">
                    <a16:creationId xmlns:a16="http://schemas.microsoft.com/office/drawing/2014/main" id="{A6CFE072-1DD3-E9E0-7658-F881F8A7067F}"/>
                  </a:ext>
                </a:extLst>
              </p:cNvPr>
              <p:cNvSpPr/>
              <p:nvPr/>
            </p:nvSpPr>
            <p:spPr>
              <a:xfrm>
                <a:off x="2419811" y="480194"/>
                <a:ext cx="30067678" cy="4445630"/>
              </a:xfrm>
              <a:prstGeom prst="rect">
                <a:avLst/>
              </a:prstGeom>
              <a:blipFill dpi="0" rotWithShape="1">
                <a:blip>
                  <a:extLst>
                    <a:ext uri="{96DAC541-7B7A-43D3-8B79-37D633B846F1}">
                      <asvg:svgBlip xmlns:asvg="http://schemas.microsoft.com/office/drawing/2016/SVG/main" r:embed="rId2"/>
                    </a:ext>
                  </a:extLst>
                </a:blip>
                <a:srcRect/>
                <a:stretch>
                  <a:fillRect/>
                </a:stretch>
              </a:blip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0" name="CaixaDeTexto 9">
                <a:extLst>
                  <a:ext uri="{FF2B5EF4-FFF2-40B4-BE49-F238E27FC236}">
                    <a16:creationId xmlns:a16="http://schemas.microsoft.com/office/drawing/2014/main" id="{C7C771CB-38FC-A663-6722-98EFB7E61FB0}"/>
                  </a:ext>
                </a:extLst>
              </p:cNvPr>
              <p:cNvSpPr txBox="1"/>
              <p:nvPr/>
            </p:nvSpPr>
            <p:spPr>
              <a:xfrm>
                <a:off x="5847558" y="2194768"/>
                <a:ext cx="23753904" cy="23083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7200" b="1" dirty="0">
                    <a:solidFill>
                      <a:schemeClr val="tx2">
                        <a:lumMod val="20000"/>
                        <a:lumOff val="8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pt-BR" sz="7200" b="1" dirty="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XXII JICI - JORNADA DE INICIAÇÃO CIENTÍFICA E INTERDISCIPLINARIDADE</a:t>
                </a:r>
              </a:p>
            </p:txBody>
          </p:sp>
        </p:grpSp>
        <p:pic>
          <p:nvPicPr>
            <p:cNvPr id="3" name="Imagem 2">
              <a:extLst>
                <a:ext uri="{FF2B5EF4-FFF2-40B4-BE49-F238E27FC236}">
                  <a16:creationId xmlns:a16="http://schemas.microsoft.com/office/drawing/2014/main" id="{1AB3F343-1F0D-D9B5-475E-763B92E566C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 l="40591" t="12594" r="41145" b="60879"/>
            <a:stretch>
              <a:fillRect/>
            </a:stretch>
          </p:blipFill>
          <p:spPr>
            <a:xfrm>
              <a:off x="508662" y="429967"/>
              <a:ext cx="4285854" cy="349994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925794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6"/>
          <p:cNvSpPr txBox="1"/>
          <p:nvPr/>
        </p:nvSpPr>
        <p:spPr>
          <a:xfrm>
            <a:off x="378919" y="11493062"/>
            <a:ext cx="14722707" cy="9232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sz="5399" b="1" dirty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INTRODUÇÃO e OBJETIVO</a:t>
            </a:r>
          </a:p>
        </p:txBody>
      </p:sp>
      <p:sp>
        <p:nvSpPr>
          <p:cNvPr id="21" name="CaixaDeTexto 20"/>
          <p:cNvSpPr txBox="1"/>
          <p:nvPr/>
        </p:nvSpPr>
        <p:spPr>
          <a:xfrm>
            <a:off x="311193" y="21397205"/>
            <a:ext cx="14722426" cy="92319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sz="5399" b="1" dirty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METODOLOGIA</a:t>
            </a:r>
          </a:p>
        </p:txBody>
      </p:sp>
      <p:sp>
        <p:nvSpPr>
          <p:cNvPr id="22" name="CaixaDeTexto 21"/>
          <p:cNvSpPr txBox="1"/>
          <p:nvPr/>
        </p:nvSpPr>
        <p:spPr>
          <a:xfrm>
            <a:off x="200215" y="30758245"/>
            <a:ext cx="14833633" cy="92319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sz="5399" b="1" dirty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RESULTADOS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08C8C223-AA47-F860-2140-E2EB60659804}"/>
              </a:ext>
            </a:extLst>
          </p:cNvPr>
          <p:cNvSpPr txBox="1"/>
          <p:nvPr/>
        </p:nvSpPr>
        <p:spPr>
          <a:xfrm>
            <a:off x="378221" y="39111166"/>
            <a:ext cx="31188771" cy="92333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sz="5399" b="1" dirty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AGRADECIMENTOS e fontes de financiamento </a:t>
            </a:r>
            <a:r>
              <a:rPr lang="pt-BR" sz="3600" b="1" dirty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(QUANDO APLICÁVEL)</a:t>
            </a:r>
            <a:endParaRPr lang="pt-BR" sz="5399" b="1" dirty="0">
              <a:solidFill>
                <a:schemeClr val="tx2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2A553F4F-D182-34FD-0B69-2D067E983397}"/>
              </a:ext>
            </a:extLst>
          </p:cNvPr>
          <p:cNvSpPr txBox="1"/>
          <p:nvPr/>
        </p:nvSpPr>
        <p:spPr>
          <a:xfrm>
            <a:off x="346014" y="4990407"/>
            <a:ext cx="31165119" cy="1200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7199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 </a:t>
            </a:r>
            <a:r>
              <a:rPr lang="pt-BR" sz="3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(Fonte: Arial, Maiúsculo, tamanho de letra 72)</a:t>
            </a:r>
            <a:endParaRPr lang="pt-BR" sz="7199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A952E0AB-6F09-38A7-2470-79484D1BBCFF}"/>
              </a:ext>
            </a:extLst>
          </p:cNvPr>
          <p:cNvSpPr txBox="1"/>
          <p:nvPr/>
        </p:nvSpPr>
        <p:spPr>
          <a:xfrm>
            <a:off x="962022" y="6982695"/>
            <a:ext cx="31188771" cy="1951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Autores</a:t>
            </a:r>
            <a:r>
              <a:rPr lang="pt-BR" sz="2800" baseline="300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pt-BR" sz="2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,.... Autores</a:t>
            </a:r>
            <a:r>
              <a:rPr lang="pt-BR" sz="2800" baseline="300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10*</a:t>
            </a:r>
            <a:r>
              <a:rPr lang="pt-BR" sz="2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ctr">
              <a:lnSpc>
                <a:spcPct val="150000"/>
              </a:lnSpc>
            </a:pPr>
            <a:r>
              <a:rPr lang="pt-PT" sz="2800" baseline="300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pt-PT" sz="2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Universidade Evangélica de Goiás, Anápolis, GO, Brasil</a:t>
            </a:r>
            <a:endParaRPr lang="pt-PT" sz="28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pt-PT" sz="2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*E-mail: autor correspondente</a:t>
            </a:r>
            <a:endParaRPr lang="pt-BR" sz="28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Retângulo 46">
            <a:extLst>
              <a:ext uri="{FF2B5EF4-FFF2-40B4-BE49-F238E27FC236}">
                <a16:creationId xmlns:a16="http://schemas.microsoft.com/office/drawing/2014/main" id="{F5F87FA1-3A82-C937-038F-0A26D2DA4801}"/>
              </a:ext>
            </a:extLst>
          </p:cNvPr>
          <p:cNvSpPr/>
          <p:nvPr/>
        </p:nvSpPr>
        <p:spPr>
          <a:xfrm>
            <a:off x="1" y="42300317"/>
            <a:ext cx="32399288" cy="97571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23" name="Imagem 22">
            <a:extLst>
              <a:ext uri="{FF2B5EF4-FFF2-40B4-BE49-F238E27FC236}">
                <a16:creationId xmlns:a16="http://schemas.microsoft.com/office/drawing/2014/main" id="{24CF8D45-14D5-48F1-9AC1-F3107D06DC5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33563" b="21346"/>
          <a:stretch>
            <a:fillRect/>
          </a:stretch>
        </p:blipFill>
        <p:spPr>
          <a:xfrm>
            <a:off x="11616776" y="40538423"/>
            <a:ext cx="8623594" cy="1368152"/>
          </a:xfrm>
          <a:prstGeom prst="rect">
            <a:avLst/>
          </a:prstGeom>
        </p:spPr>
      </p:pic>
      <p:sp>
        <p:nvSpPr>
          <p:cNvPr id="15" name="CaixaDeTexto 14">
            <a:extLst>
              <a:ext uri="{FF2B5EF4-FFF2-40B4-BE49-F238E27FC236}">
                <a16:creationId xmlns:a16="http://schemas.microsoft.com/office/drawing/2014/main" id="{7303209F-7B1A-35EF-6A68-2A8F79750940}"/>
              </a:ext>
            </a:extLst>
          </p:cNvPr>
          <p:cNvSpPr txBox="1"/>
          <p:nvPr/>
        </p:nvSpPr>
        <p:spPr>
          <a:xfrm>
            <a:off x="378919" y="12703574"/>
            <a:ext cx="14722426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xxxxxxxxxxxxxxxxxxxxxxxxxxxxxxxxxxxxxxxxxxxxxxxxxxxxxxxxxxxxxxxxxxxxxxxxxxxxxxxxxxxxxxxxxxxxxxxxxxxxxxxxxx</a:t>
            </a:r>
            <a:r>
              <a:rPr lang="en-US" sz="32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  <a:endParaRPr lang="pt-BR" sz="3200" dirty="0"/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85704740-96D8-334B-411E-403F47A99F8F}"/>
              </a:ext>
            </a:extLst>
          </p:cNvPr>
          <p:cNvSpPr txBox="1"/>
          <p:nvPr/>
        </p:nvSpPr>
        <p:spPr>
          <a:xfrm>
            <a:off x="378919" y="23568337"/>
            <a:ext cx="14722426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xxxxxxxxxxxxxxxxxxxxxxxxxxxxxxxxxxxxxxxxxxxxxxxxxxxxxxxxxxxxxxxxxxxxxxxxxxxxxxxxxxxxxxxxxxxxxxxxxxxxxxxxxx</a:t>
            </a:r>
            <a:r>
              <a:rPr lang="en-US" sz="32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  <a:endParaRPr lang="pt-BR" sz="3200" dirty="0"/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F4B511C0-BF61-FC89-ECEC-496CF00BBFF8}"/>
              </a:ext>
            </a:extLst>
          </p:cNvPr>
          <p:cNvSpPr txBox="1"/>
          <p:nvPr/>
        </p:nvSpPr>
        <p:spPr>
          <a:xfrm>
            <a:off x="16415683" y="11460101"/>
            <a:ext cx="14833633" cy="92319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sz="5399" b="1" dirty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DSCUSSÕES </a:t>
            </a:r>
            <a:r>
              <a:rPr lang="pt-BR" sz="3600" b="1" dirty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(OPCIONAL)</a:t>
            </a:r>
            <a:endParaRPr lang="pt-BR" sz="5399" b="1" dirty="0">
              <a:solidFill>
                <a:schemeClr val="tx2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BB8AD19F-3CCE-FD07-08A3-C0EA5E8B6D1B}"/>
              </a:ext>
            </a:extLst>
          </p:cNvPr>
          <p:cNvSpPr txBox="1"/>
          <p:nvPr/>
        </p:nvSpPr>
        <p:spPr>
          <a:xfrm>
            <a:off x="16487676" y="21384295"/>
            <a:ext cx="15512899" cy="95017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sz="5399" b="1" dirty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CONCLUSÃO</a:t>
            </a:r>
          </a:p>
        </p:txBody>
      </p:sp>
      <p:sp>
        <p:nvSpPr>
          <p:cNvPr id="26" name="CaixaDeTexto 25">
            <a:extLst>
              <a:ext uri="{FF2B5EF4-FFF2-40B4-BE49-F238E27FC236}">
                <a16:creationId xmlns:a16="http://schemas.microsoft.com/office/drawing/2014/main" id="{4154F4C2-892F-8921-95F1-AFFDBDE0EF8B}"/>
              </a:ext>
            </a:extLst>
          </p:cNvPr>
          <p:cNvSpPr txBox="1"/>
          <p:nvPr/>
        </p:nvSpPr>
        <p:spPr>
          <a:xfrm>
            <a:off x="16312481" y="30745335"/>
            <a:ext cx="15512899" cy="95017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sz="5399" b="1" dirty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REFERÊNCIAS BIBLIOGRÁFICAS</a:t>
            </a:r>
          </a:p>
        </p:txBody>
      </p:sp>
      <p:grpSp>
        <p:nvGrpSpPr>
          <p:cNvPr id="2" name="Agrupar 1">
            <a:extLst>
              <a:ext uri="{FF2B5EF4-FFF2-40B4-BE49-F238E27FC236}">
                <a16:creationId xmlns:a16="http://schemas.microsoft.com/office/drawing/2014/main" id="{2C8142B3-F5B2-DD57-25A2-6A7CA39AFF7D}"/>
              </a:ext>
            </a:extLst>
          </p:cNvPr>
          <p:cNvGrpSpPr/>
          <p:nvPr/>
        </p:nvGrpSpPr>
        <p:grpSpPr>
          <a:xfrm>
            <a:off x="508662" y="429967"/>
            <a:ext cx="31748766" cy="4464496"/>
            <a:chOff x="508662" y="429967"/>
            <a:chExt cx="31748766" cy="4464496"/>
          </a:xfrm>
        </p:grpSpPr>
        <p:grpSp>
          <p:nvGrpSpPr>
            <p:cNvPr id="3" name="Agrupar 2">
              <a:extLst>
                <a:ext uri="{FF2B5EF4-FFF2-40B4-BE49-F238E27FC236}">
                  <a16:creationId xmlns:a16="http://schemas.microsoft.com/office/drawing/2014/main" id="{C84D1409-6B50-0E07-DC2B-4487B40E2AE1}"/>
                </a:ext>
              </a:extLst>
            </p:cNvPr>
            <p:cNvGrpSpPr/>
            <p:nvPr/>
          </p:nvGrpSpPr>
          <p:grpSpPr>
            <a:xfrm>
              <a:off x="2189750" y="448833"/>
              <a:ext cx="30067678" cy="4445630"/>
              <a:chOff x="2419811" y="480194"/>
              <a:chExt cx="30067678" cy="4445630"/>
            </a:xfrm>
          </p:grpSpPr>
          <p:sp>
            <p:nvSpPr>
              <p:cNvPr id="13" name="Retângulo 12" descr="Uma lâmpada iluminando uma mesa">
                <a:extLst>
                  <a:ext uri="{FF2B5EF4-FFF2-40B4-BE49-F238E27FC236}">
                    <a16:creationId xmlns:a16="http://schemas.microsoft.com/office/drawing/2014/main" id="{B97F3C61-7082-B501-6E13-471757D2E01F}"/>
                  </a:ext>
                </a:extLst>
              </p:cNvPr>
              <p:cNvSpPr/>
              <p:nvPr/>
            </p:nvSpPr>
            <p:spPr>
              <a:xfrm>
                <a:off x="2419811" y="480194"/>
                <a:ext cx="30067678" cy="4445630"/>
              </a:xfrm>
              <a:prstGeom prst="rect">
                <a:avLst/>
              </a:prstGeom>
              <a:blipFill dpi="0" rotWithShape="1">
                <a:blip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  <a:srcRect/>
                <a:stretch>
                  <a:fillRect/>
                </a:stretch>
              </a:blip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4" name="CaixaDeTexto 13">
                <a:extLst>
                  <a:ext uri="{FF2B5EF4-FFF2-40B4-BE49-F238E27FC236}">
                    <a16:creationId xmlns:a16="http://schemas.microsoft.com/office/drawing/2014/main" id="{F1547D07-9A68-36A1-B13E-62B015DCA91E}"/>
                  </a:ext>
                </a:extLst>
              </p:cNvPr>
              <p:cNvSpPr txBox="1"/>
              <p:nvPr/>
            </p:nvSpPr>
            <p:spPr>
              <a:xfrm>
                <a:off x="5847558" y="2194768"/>
                <a:ext cx="23753904" cy="23083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7200" b="1" dirty="0">
                    <a:solidFill>
                      <a:schemeClr val="tx2">
                        <a:lumMod val="20000"/>
                        <a:lumOff val="8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pt-BR" sz="7200" b="1" dirty="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XXII JICI - JORNADA DE INICIAÇÃO CIENTÍFICA E INTERDISCIPLINARIDADE</a:t>
                </a:r>
              </a:p>
            </p:txBody>
          </p:sp>
        </p:grpSp>
        <p:pic>
          <p:nvPicPr>
            <p:cNvPr id="12" name="Imagem 11">
              <a:extLst>
                <a:ext uri="{FF2B5EF4-FFF2-40B4-BE49-F238E27FC236}">
                  <a16:creationId xmlns:a16="http://schemas.microsoft.com/office/drawing/2014/main" id="{99072E78-1425-85E9-6338-CB495707B17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rcRect l="40591" t="12594" r="41145" b="60879"/>
            <a:stretch>
              <a:fillRect/>
            </a:stretch>
          </p:blipFill>
          <p:spPr>
            <a:xfrm>
              <a:off x="508662" y="429967"/>
              <a:ext cx="4285854" cy="349994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9159008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2581</TotalTime>
  <Words>291</Words>
  <Application>Microsoft Office PowerPoint</Application>
  <PresentationFormat>Personalizar</PresentationFormat>
  <Paragraphs>17</Paragraphs>
  <Slides>2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5" baseType="lpstr">
      <vt:lpstr>Arial</vt:lpstr>
      <vt:lpstr>Calibri</vt:lpstr>
      <vt:lpstr>Tema do Office</vt:lpstr>
      <vt:lpstr>Os trabalhos deverão seguir as orientações abaixo para apresentação durante o evento.  Dimensões e orientação O pôster deverá ter dimensão máxima de 90 cm de largura × 120 cm de altura. A orientação deve ser vertical (retrato).  Idioma O pôster deverá ser elaborado em português.  Estrutura recomendada O conteúdo do pôster deve apresentar, de forma clara e objetiva, os seguintes itens: Título do trabalho Nome dos autores e afiliações institucionais Introdução Objetivos Metodologia Resultados Discussão (opcional) Conclusões Agradecimentos e fontes de financiamento (quando aplicável) Referências bibliográficas   Formatação Utilizar fonte legível a uma distância mínima de 1 metro. Priorizar o uso de figuras, tabelas e gráficos para facilitar a compreensão dos resultados.  Fixação e retirada Os autores são responsáveis pela fixação e retirada do pôster no horário estabelecido na programação do evento. O material para fixação será disponibilizado pela organização.  Apresentação Todos os autores deverão estar presentes junto ao pôster durante o período de apresentação para interação com os participantes e para avaliação pela comissão científica.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ADESÃO AO TRATAMENTO ANTIRRETROVIRAL EM PACIENTES PORTADORES DE HIV/AIDS NA CIDADE DE ANÁPOLIS/GO</dc:title>
  <dc:creator>CASA</dc:creator>
  <cp:lastModifiedBy>José Luís Rodrigues Martins</cp:lastModifiedBy>
  <cp:revision>32</cp:revision>
  <dcterms:created xsi:type="dcterms:W3CDTF">2017-06-21T00:39:08Z</dcterms:created>
  <dcterms:modified xsi:type="dcterms:W3CDTF">2026-04-09T12:13:11Z</dcterms:modified>
</cp:coreProperties>
</file>